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791" r:id="rId2"/>
    <p:sldMasterId id="2147483773" r:id="rId3"/>
    <p:sldMasterId id="2147483674" r:id="rId4"/>
    <p:sldMasterId id="2147483808" r:id="rId5"/>
    <p:sldMasterId id="2147483816" r:id="rId6"/>
    <p:sldMasterId id="2147483824" r:id="rId7"/>
  </p:sldMasterIdLst>
  <p:notesMasterIdLst>
    <p:notesMasterId r:id="rId27"/>
  </p:notesMasterIdLst>
  <p:sldIdLst>
    <p:sldId id="260" r:id="rId8"/>
    <p:sldId id="321" r:id="rId9"/>
    <p:sldId id="335" r:id="rId10"/>
    <p:sldId id="345" r:id="rId11"/>
    <p:sldId id="322" r:id="rId12"/>
    <p:sldId id="351" r:id="rId13"/>
    <p:sldId id="337" r:id="rId14"/>
    <p:sldId id="353" r:id="rId15"/>
    <p:sldId id="344" r:id="rId16"/>
    <p:sldId id="347" r:id="rId17"/>
    <p:sldId id="348" r:id="rId18"/>
    <p:sldId id="352" r:id="rId19"/>
    <p:sldId id="343" r:id="rId20"/>
    <p:sldId id="355" r:id="rId21"/>
    <p:sldId id="350" r:id="rId22"/>
    <p:sldId id="340" r:id="rId23"/>
    <p:sldId id="341" r:id="rId24"/>
    <p:sldId id="336" r:id="rId25"/>
    <p:sldId id="35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39966"/>
    <a:srgbClr val="00CC66"/>
    <a:srgbClr val="000000"/>
    <a:srgbClr val="03283F"/>
    <a:srgbClr val="F87C63"/>
    <a:srgbClr val="FF4C1D"/>
    <a:srgbClr val="C2DDD6"/>
    <a:srgbClr val="F15845"/>
    <a:srgbClr val="F15A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71"/>
    <p:restoredTop sz="83063" autoAdjust="0"/>
  </p:normalViewPr>
  <p:slideViewPr>
    <p:cSldViewPr snapToGrid="0" snapToObjects="1">
      <p:cViewPr varScale="1">
        <p:scale>
          <a:sx n="73" d="100"/>
          <a:sy n="73" d="100"/>
        </p:scale>
        <p:origin x="1712" y="18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1" d="100"/>
          <a:sy n="81" d="100"/>
        </p:scale>
        <p:origin x="2120"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Regular"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Regular" charset="0"/>
              </a:defRPr>
            </a:lvl1pPr>
          </a:lstStyle>
          <a:p>
            <a:fld id="{2020BDEC-7F09-594D-B9B6-122F5084AB3D}" type="datetimeFigureOut">
              <a:rPr lang="en-US" smtClean="0"/>
              <a:pPr/>
              <a:t>9/24/20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Regular"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Regular" charset="0"/>
              </a:defRPr>
            </a:lvl1pPr>
          </a:lstStyle>
          <a:p>
            <a:fld id="{A72B037A-6494-D047-B1DD-35711B08818F}" type="slidenum">
              <a:rPr lang="en-US" smtClean="0"/>
              <a:pPr/>
              <a:t>‹#›</a:t>
            </a:fld>
            <a:endParaRPr lang="en-US" dirty="0"/>
          </a:p>
        </p:txBody>
      </p:sp>
    </p:spTree>
    <p:extLst>
      <p:ext uri="{BB962C8B-B14F-4D97-AF65-F5344CB8AC3E}">
        <p14:creationId xmlns:p14="http://schemas.microsoft.com/office/powerpoint/2010/main" val="700665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Regular" charset="0"/>
        <a:ea typeface="+mn-ea"/>
        <a:cs typeface="+mn-cs"/>
      </a:defRPr>
    </a:lvl1pPr>
    <a:lvl2pPr marL="457200" algn="l" defTabSz="914400" rtl="0" eaLnBrk="1" latinLnBrk="0" hangingPunct="1">
      <a:defRPr sz="1200" b="0" i="0" kern="1200">
        <a:solidFill>
          <a:schemeClr val="tx1"/>
        </a:solidFill>
        <a:latin typeface="Calibri Regular" charset="0"/>
        <a:ea typeface="+mn-ea"/>
        <a:cs typeface="+mn-cs"/>
      </a:defRPr>
    </a:lvl2pPr>
    <a:lvl3pPr marL="914400" algn="l" defTabSz="914400" rtl="0" eaLnBrk="1" latinLnBrk="0" hangingPunct="1">
      <a:defRPr sz="1200" b="0" i="0" kern="1200">
        <a:solidFill>
          <a:schemeClr val="tx1"/>
        </a:solidFill>
        <a:latin typeface="Calibri Regular" charset="0"/>
        <a:ea typeface="+mn-ea"/>
        <a:cs typeface="+mn-cs"/>
      </a:defRPr>
    </a:lvl3pPr>
    <a:lvl4pPr marL="1371600" algn="l" defTabSz="914400" rtl="0" eaLnBrk="1" latinLnBrk="0" hangingPunct="1">
      <a:defRPr sz="1200" b="0" i="0" kern="1200">
        <a:solidFill>
          <a:schemeClr val="tx1"/>
        </a:solidFill>
        <a:latin typeface="Calibri Regular" charset="0"/>
        <a:ea typeface="+mn-ea"/>
        <a:cs typeface="+mn-cs"/>
      </a:defRPr>
    </a:lvl4pPr>
    <a:lvl5pPr marL="1828800" algn="l" defTabSz="914400" rtl="0" eaLnBrk="1" latinLnBrk="0" hangingPunct="1">
      <a:defRPr sz="1200" b="0" i="0" kern="1200">
        <a:solidFill>
          <a:schemeClr val="tx1"/>
        </a:solidFill>
        <a:latin typeface="Calibri Regular"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noharm-uscanada.org/healthcareclimatecouncil"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nca2018.globalchange.gov/"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nca2018.globalchange.gov/chapter/front-matter-about/#fn:1"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Calibri Regular" charset="0"/>
                <a:ea typeface="+mn-ea"/>
                <a:cs typeface="+mn-cs"/>
              </a:rPr>
              <a:t>Health Care Without Harm</a:t>
            </a:r>
            <a:r>
              <a:rPr lang="en-US" sz="1200" b="0" i="0" u="none" strike="noStrike" kern="1200" baseline="0" dirty="0">
                <a:solidFill>
                  <a:schemeClr val="tx1"/>
                </a:solidFill>
                <a:effectLst/>
                <a:latin typeface="Calibri Regular" charset="0"/>
                <a:ea typeface="+mn-ea"/>
                <a:cs typeface="+mn-cs"/>
              </a:rPr>
              <a:t> is</a:t>
            </a:r>
            <a:r>
              <a:rPr lang="en-US" sz="1200" b="0" i="0" u="none" strike="noStrike" kern="1200" dirty="0">
                <a:solidFill>
                  <a:schemeClr val="tx1"/>
                </a:solidFill>
                <a:effectLst/>
                <a:latin typeface="Calibri Regular" charset="0"/>
                <a:ea typeface="+mn-ea"/>
                <a:cs typeface="+mn-cs"/>
              </a:rPr>
              <a:t> an international nonprofit organization that works to transform health care so that it reduces its environmental footprint, becomes a community anchor for sustainability and resilience, and a leader in the global movement for environmental health and justice. The</a:t>
            </a:r>
            <a:r>
              <a:rPr lang="en-US" sz="1200" b="0" i="0" u="none" strike="noStrike" kern="1200" baseline="0" dirty="0">
                <a:solidFill>
                  <a:schemeClr val="tx1"/>
                </a:solidFill>
                <a:effectLst/>
                <a:latin typeface="Calibri Regular" charset="0"/>
                <a:ea typeface="+mn-ea"/>
                <a:cs typeface="+mn-cs"/>
              </a:rPr>
              <a:t> organization an international network of 36,000 hospitals in over 60 hospitals including o</a:t>
            </a:r>
            <a:r>
              <a:rPr lang="en-US" sz="1200" b="0" i="0" u="none" strike="noStrike" kern="1200" dirty="0">
                <a:solidFill>
                  <a:schemeClr val="tx1"/>
                </a:solidFill>
                <a:effectLst/>
                <a:latin typeface="Calibri Regular" charset="0"/>
                <a:ea typeface="+mn-ea"/>
                <a:cs typeface="+mn-cs"/>
              </a:rPr>
              <a:t>ver 1200 hospitals in the United States. </a:t>
            </a:r>
          </a:p>
          <a:p>
            <a:pPr rtl="0"/>
            <a:endParaRPr lang="en-US" sz="1200" b="0" i="0" u="none" strike="noStrike" kern="1200" dirty="0">
              <a:solidFill>
                <a:schemeClr val="tx1"/>
              </a:solidFill>
              <a:effectLst/>
              <a:latin typeface="Calibri Regular" charset="0"/>
              <a:ea typeface="+mn-ea"/>
              <a:cs typeface="+mn-cs"/>
            </a:endParaRPr>
          </a:p>
          <a:p>
            <a:pPr rtl="0"/>
            <a:r>
              <a:rPr lang="en-US" sz="1200" b="0" i="0" u="none" strike="noStrike" kern="1200" dirty="0">
                <a:solidFill>
                  <a:schemeClr val="tx1"/>
                </a:solidFill>
                <a:effectLst/>
                <a:latin typeface="Calibri Regular" charset="0"/>
                <a:ea typeface="+mn-ea"/>
                <a:cs typeface="+mn-cs"/>
              </a:rPr>
              <a:t>We convene the</a:t>
            </a:r>
            <a:r>
              <a:rPr lang="en-US" sz="1200" b="0" i="0" u="none" strike="noStrike" kern="1200" dirty="0">
                <a:solidFill>
                  <a:schemeClr val="tx1"/>
                </a:solidFill>
                <a:effectLst/>
                <a:latin typeface="Calibri Regular" charset="0"/>
                <a:ea typeface="+mn-ea"/>
                <a:cs typeface="+mn-cs"/>
                <a:hlinkClick r:id="rId3"/>
              </a:rPr>
              <a:t> </a:t>
            </a:r>
            <a:r>
              <a:rPr lang="en-US" sz="1200" b="0" i="0" u="sng" strike="noStrike" kern="1200" dirty="0">
                <a:solidFill>
                  <a:schemeClr val="tx1"/>
                </a:solidFill>
                <a:effectLst/>
                <a:latin typeface="Calibri Regular" charset="0"/>
                <a:ea typeface="+mn-ea"/>
                <a:cs typeface="+mn-cs"/>
                <a:hlinkClick r:id="rId3"/>
              </a:rPr>
              <a:t>Health Care Climate Council</a:t>
            </a:r>
            <a:r>
              <a:rPr lang="en-US" sz="1200" b="0" i="0" u="none" strike="noStrike" kern="1200" dirty="0">
                <a:solidFill>
                  <a:schemeClr val="tx1"/>
                </a:solidFill>
                <a:effectLst/>
                <a:latin typeface="Calibri Regular" charset="0"/>
                <a:ea typeface="+mn-ea"/>
                <a:cs typeface="+mn-cs"/>
              </a:rPr>
              <a:t>, which is a leadership body of 19 health systems in 36 states who are committed to climate solutions and protecting public health from the impacts of climate change.</a:t>
            </a:r>
            <a:endParaRPr lang="en-US" b="0" dirty="0">
              <a:effectLst/>
            </a:endParaRPr>
          </a:p>
        </p:txBody>
      </p:sp>
      <p:sp>
        <p:nvSpPr>
          <p:cNvPr id="4" name="Slide Number Placeholder 3"/>
          <p:cNvSpPr>
            <a:spLocks noGrp="1"/>
          </p:cNvSpPr>
          <p:nvPr>
            <p:ph type="sldNum" sz="quarter" idx="10"/>
          </p:nvPr>
        </p:nvSpPr>
        <p:spPr/>
        <p:txBody>
          <a:bodyPr/>
          <a:lstStyle/>
          <a:p>
            <a:fld id="{A72B037A-6494-D047-B1DD-35711B08818F}" type="slidenum">
              <a:rPr lang="en-US" smtClean="0"/>
              <a:pPr/>
              <a:t>2</a:t>
            </a:fld>
            <a:endParaRPr lang="en-US" dirty="0"/>
          </a:p>
        </p:txBody>
      </p:sp>
    </p:spTree>
    <p:extLst>
      <p:ext uri="{BB962C8B-B14F-4D97-AF65-F5344CB8AC3E}">
        <p14:creationId xmlns:p14="http://schemas.microsoft.com/office/powerpoint/2010/main" val="4219276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2B037A-6494-D047-B1DD-35711B08818F}" type="slidenum">
              <a:rPr lang="en-US" smtClean="0"/>
              <a:pPr/>
              <a:t>11</a:t>
            </a:fld>
            <a:endParaRPr lang="en-US" dirty="0"/>
          </a:p>
        </p:txBody>
      </p:sp>
    </p:spTree>
    <p:extLst>
      <p:ext uri="{BB962C8B-B14F-4D97-AF65-F5344CB8AC3E}">
        <p14:creationId xmlns:p14="http://schemas.microsoft.com/office/powerpoint/2010/main" val="765496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Non-participants are </a:t>
            </a:r>
            <a:r>
              <a:rPr lang="en-US" baseline="0" dirty="0"/>
              <a:t>paying more as a proportion of income (energy burden) and thus would benefit the most from money saving energy efficiency.</a:t>
            </a:r>
          </a:p>
          <a:p>
            <a:endParaRPr lang="en-US" baseline="0" dirty="0"/>
          </a:p>
          <a:p>
            <a:r>
              <a:rPr lang="en-US" baseline="0" dirty="0"/>
              <a:t>On serving non participants that state and Pas should be doing this anyway so it’s important that they do so…perhaps some consideration made to tying performance incentive to metric.</a:t>
            </a:r>
            <a:endParaRPr lang="en-US" dirty="0"/>
          </a:p>
        </p:txBody>
      </p:sp>
      <p:sp>
        <p:nvSpPr>
          <p:cNvPr id="4" name="Slide Number Placeholder 3"/>
          <p:cNvSpPr>
            <a:spLocks noGrp="1"/>
          </p:cNvSpPr>
          <p:nvPr>
            <p:ph type="sldNum" sz="quarter" idx="10"/>
          </p:nvPr>
        </p:nvSpPr>
        <p:spPr/>
        <p:txBody>
          <a:bodyPr/>
          <a:lstStyle/>
          <a:p>
            <a:fld id="{A72B037A-6494-D047-B1DD-35711B08818F}" type="slidenum">
              <a:rPr lang="en-US" smtClean="0"/>
              <a:pPr/>
              <a:t>12</a:t>
            </a:fld>
            <a:endParaRPr lang="en-US" dirty="0"/>
          </a:p>
        </p:txBody>
      </p:sp>
    </p:spTree>
    <p:extLst>
      <p:ext uri="{BB962C8B-B14F-4D97-AF65-F5344CB8AC3E}">
        <p14:creationId xmlns:p14="http://schemas.microsoft.com/office/powerpoint/2010/main" val="2707620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been asked to discuss</a:t>
            </a:r>
            <a:r>
              <a:rPr lang="en-US" baseline="0" dirty="0"/>
              <a:t> how we frame policy and program design so that climate plans and policies reflect the desire to achieve equitable transformation.</a:t>
            </a:r>
            <a:endParaRPr lang="en-US" dirty="0"/>
          </a:p>
        </p:txBody>
      </p:sp>
      <p:sp>
        <p:nvSpPr>
          <p:cNvPr id="4" name="Slide Number Placeholder 3"/>
          <p:cNvSpPr>
            <a:spLocks noGrp="1"/>
          </p:cNvSpPr>
          <p:nvPr>
            <p:ph type="sldNum" sz="quarter" idx="10"/>
          </p:nvPr>
        </p:nvSpPr>
        <p:spPr/>
        <p:txBody>
          <a:bodyPr/>
          <a:lstStyle/>
          <a:p>
            <a:fld id="{A72B037A-6494-D047-B1DD-35711B08818F}" type="slidenum">
              <a:rPr lang="en-US" smtClean="0"/>
              <a:pPr/>
              <a:t>13</a:t>
            </a:fld>
            <a:endParaRPr lang="en-US" dirty="0"/>
          </a:p>
        </p:txBody>
      </p:sp>
    </p:spTree>
    <p:extLst>
      <p:ext uri="{BB962C8B-B14F-4D97-AF65-F5344CB8AC3E}">
        <p14:creationId xmlns:p14="http://schemas.microsoft.com/office/powerpoint/2010/main" val="1775342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954ae8da29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9" name="Google Shape;1079;g954ae8da29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CDC </a:t>
            </a:r>
            <a:endParaRPr dirty="0"/>
          </a:p>
        </p:txBody>
      </p:sp>
    </p:spTree>
    <p:extLst>
      <p:ext uri="{BB962C8B-B14F-4D97-AF65-F5344CB8AC3E}">
        <p14:creationId xmlns:p14="http://schemas.microsoft.com/office/powerpoint/2010/main" val="4066519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8241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g954ae8da29_0_311:notes"/>
          <p:cNvSpPr txBox="1">
            <a:spLocks noGrp="1"/>
          </p:cNvSpPr>
          <p:nvPr>
            <p:ph type="body" idx="1"/>
          </p:nvPr>
        </p:nvSpPr>
        <p:spPr>
          <a:xfrm>
            <a:off x="685800" y="4320300"/>
            <a:ext cx="5486400" cy="3534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462" name="Google Shape;1462;g954ae8da29_0_311:notes"/>
          <p:cNvSpPr>
            <a:spLocks noGrp="1" noRot="1" noChangeAspect="1"/>
          </p:cNvSpPr>
          <p:nvPr>
            <p:ph type="sldImg" idx="2"/>
          </p:nvPr>
        </p:nvSpPr>
        <p:spPr>
          <a:xfrm>
            <a:off x="736600" y="1122363"/>
            <a:ext cx="5384800" cy="3028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7551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0"/>
        <p:cNvGrpSpPr/>
        <p:nvPr/>
      </p:nvGrpSpPr>
      <p:grpSpPr>
        <a:xfrm>
          <a:off x="0" y="0"/>
          <a:ext cx="0" cy="0"/>
          <a:chOff x="0" y="0"/>
          <a:chExt cx="0" cy="0"/>
        </a:xfrm>
      </p:grpSpPr>
      <p:sp>
        <p:nvSpPr>
          <p:cNvPr id="1491" name="Google Shape;1491;g954ae8da29_0_337:notes"/>
          <p:cNvSpPr txBox="1">
            <a:spLocks noGrp="1"/>
          </p:cNvSpPr>
          <p:nvPr>
            <p:ph type="body" idx="1"/>
          </p:nvPr>
        </p:nvSpPr>
        <p:spPr>
          <a:xfrm>
            <a:off x="685800" y="4320300"/>
            <a:ext cx="5486400" cy="3534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492" name="Google Shape;1492;g954ae8da29_0_337:notes"/>
          <p:cNvSpPr>
            <a:spLocks noGrp="1" noRot="1" noChangeAspect="1"/>
          </p:cNvSpPr>
          <p:nvPr>
            <p:ph type="sldImg" idx="2"/>
          </p:nvPr>
        </p:nvSpPr>
        <p:spPr>
          <a:xfrm>
            <a:off x="736600" y="1122363"/>
            <a:ext cx="5384800" cy="3028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0642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954ae8da29_2_31:notes"/>
          <p:cNvSpPr txBox="1">
            <a:spLocks noGrp="1"/>
          </p:cNvSpPr>
          <p:nvPr>
            <p:ph type="body" idx="1"/>
          </p:nvPr>
        </p:nvSpPr>
        <p:spPr>
          <a:xfrm>
            <a:off x="685800" y="4400556"/>
            <a:ext cx="5486400" cy="3600455"/>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1087" name="Google Shape;1087;g954ae8da29_2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33142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Climate change impacts a wide-range of health outcomes. This slide illustrates the most significant climate change impacts (rising temperatures, more extreme weather, rising sea levels, and increasing carbon dioxide levels), their effect on exposures, and the subsequent health outcomes that can result from these changes in </a:t>
            </a:r>
            <a:r>
              <a:rPr lang="en-US" sz="1200" kern="1200">
                <a:solidFill>
                  <a:schemeClr val="tx1"/>
                </a:solidFill>
                <a:effectLst/>
                <a:latin typeface="+mn-lt"/>
                <a:ea typeface="+mn-ea"/>
                <a:cs typeface="+mn-cs"/>
              </a:rPr>
              <a:t>exposures</a:t>
            </a:r>
            <a:r>
              <a:rPr lang="en-US" sz="1200" i="1" kern="120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b="1" i="1" baseline="0" dirty="0"/>
          </a:p>
          <a:p>
            <a:endParaRPr lang="en-US" b="1" i="1" dirty="0"/>
          </a:p>
        </p:txBody>
      </p:sp>
      <p:sp>
        <p:nvSpPr>
          <p:cNvPr id="4" name="Slide Number Placeholder 3"/>
          <p:cNvSpPr>
            <a:spLocks noGrp="1"/>
          </p:cNvSpPr>
          <p:nvPr>
            <p:ph type="sldNum" sz="quarter" idx="10"/>
          </p:nvPr>
        </p:nvSpPr>
        <p:spPr/>
        <p:txBody>
          <a:bodyPr/>
          <a:lstStyle/>
          <a:p>
            <a:fld id="{786D9351-C9C7-444E-9F6D-88DFC621AFBF}" type="slidenum">
              <a:rPr lang="en-US" smtClean="0"/>
              <a:t>19</a:t>
            </a:fld>
            <a:endParaRPr lang="en-US"/>
          </a:p>
        </p:txBody>
      </p:sp>
    </p:spTree>
    <p:extLst>
      <p:ext uri="{BB962C8B-B14F-4D97-AF65-F5344CB8AC3E}">
        <p14:creationId xmlns:p14="http://schemas.microsoft.com/office/powerpoint/2010/main" val="382556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g954ae8ddb6_1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6" name="Google Shape;1116;g954ae8ddb6_1_88:notes"/>
          <p:cNvSpPr txBox="1">
            <a:spLocks noGrp="1"/>
          </p:cNvSpPr>
          <p:nvPr>
            <p:ph type="body" idx="1"/>
          </p:nvPr>
        </p:nvSpPr>
        <p:spPr>
          <a:xfrm>
            <a:off x="685800" y="4400556"/>
            <a:ext cx="5486400" cy="360045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22222"/>
              </a:buClr>
              <a:buSzPts val="1200"/>
              <a:buFont typeface="Arial"/>
              <a:buNone/>
            </a:pPr>
            <a:r>
              <a:rPr lang="en" dirty="0">
                <a:solidFill>
                  <a:srgbClr val="222222"/>
                </a:solidFill>
                <a:latin typeface="Arial"/>
                <a:ea typeface="Arial"/>
                <a:cs typeface="Arial"/>
                <a:sym typeface="Arial"/>
              </a:rPr>
              <a:t>Health care sector accounts for 10%</a:t>
            </a:r>
            <a:r>
              <a:rPr lang="en" baseline="0" dirty="0">
                <a:solidFill>
                  <a:srgbClr val="222222"/>
                </a:solidFill>
                <a:latin typeface="Arial"/>
                <a:ea typeface="Arial"/>
                <a:cs typeface="Arial"/>
                <a:sym typeface="Arial"/>
              </a:rPr>
              <a:t> of carbon emissions nationally (hospitals account for about 1/3 of that), 18% of GDP. </a:t>
            </a:r>
          </a:p>
          <a:p>
            <a:pPr marL="0" marR="0" lvl="0" indent="0" algn="l" rtl="0">
              <a:lnSpc>
                <a:spcPct val="100000"/>
              </a:lnSpc>
              <a:spcBef>
                <a:spcPts val="0"/>
              </a:spcBef>
              <a:spcAft>
                <a:spcPts val="0"/>
              </a:spcAft>
              <a:buClr>
                <a:srgbClr val="222222"/>
              </a:buClr>
              <a:buSzPts val="1200"/>
              <a:buFont typeface="Arial"/>
              <a:buNone/>
            </a:pPr>
            <a:r>
              <a:rPr lang="en" baseline="0" dirty="0">
                <a:solidFill>
                  <a:srgbClr val="222222"/>
                </a:solidFill>
                <a:latin typeface="Arial"/>
                <a:ea typeface="Arial"/>
                <a:cs typeface="Arial"/>
                <a:sym typeface="Arial"/>
              </a:rPr>
              <a:t>In Massachusetts, the sector is the largest employer – half a million people – and one of the largest real estate holders. </a:t>
            </a:r>
          </a:p>
          <a:p>
            <a:pPr marL="0" marR="0" lvl="0" indent="0" algn="l" rtl="0">
              <a:lnSpc>
                <a:spcPct val="100000"/>
              </a:lnSpc>
              <a:spcBef>
                <a:spcPts val="0"/>
              </a:spcBef>
              <a:spcAft>
                <a:spcPts val="0"/>
              </a:spcAft>
              <a:buClr>
                <a:srgbClr val="222222"/>
              </a:buClr>
              <a:buSzPts val="1200"/>
              <a:buFont typeface="Arial"/>
              <a:buNone/>
            </a:pPr>
            <a:endParaRPr lang="en" baseline="0" dirty="0">
              <a:solidFill>
                <a:srgbClr val="222222"/>
              </a:solidFill>
              <a:latin typeface="Arial"/>
              <a:ea typeface="Arial"/>
              <a:cs typeface="Arial"/>
              <a:sym typeface="Arial"/>
            </a:endParaRPr>
          </a:p>
          <a:p>
            <a:pPr marL="0" marR="0" lvl="0" indent="0" algn="l" rtl="0">
              <a:lnSpc>
                <a:spcPct val="100000"/>
              </a:lnSpc>
              <a:spcBef>
                <a:spcPts val="0"/>
              </a:spcBef>
              <a:spcAft>
                <a:spcPts val="0"/>
              </a:spcAft>
              <a:buClr>
                <a:srgbClr val="222222"/>
              </a:buClr>
              <a:buSzPts val="1200"/>
              <a:buFont typeface="Arial"/>
              <a:buNone/>
            </a:pPr>
            <a:r>
              <a:rPr lang="en" baseline="0" dirty="0">
                <a:solidFill>
                  <a:srgbClr val="222222"/>
                </a:solidFill>
                <a:latin typeface="Arial"/>
                <a:ea typeface="Arial"/>
                <a:cs typeface="Arial"/>
                <a:sym typeface="Arial"/>
              </a:rPr>
              <a:t>The sector not only has a mission to heal and a mandate to do no harm, it also has the ability to transform markets and the economy while doing so. </a:t>
            </a:r>
            <a:endParaRPr lang="en" dirty="0">
              <a:solidFill>
                <a:srgbClr val="222222"/>
              </a:solidFill>
              <a:latin typeface="Arial"/>
              <a:ea typeface="Arial"/>
              <a:cs typeface="Arial"/>
              <a:sym typeface="Arial"/>
            </a:endParaRPr>
          </a:p>
          <a:p>
            <a:pPr marL="0" marR="0" lvl="0" indent="0" algn="l" rtl="0">
              <a:lnSpc>
                <a:spcPct val="100000"/>
              </a:lnSpc>
              <a:spcBef>
                <a:spcPts val="0"/>
              </a:spcBef>
              <a:spcAft>
                <a:spcPts val="0"/>
              </a:spcAft>
              <a:buClr>
                <a:srgbClr val="222222"/>
              </a:buClr>
              <a:buSzPts val="1200"/>
              <a:buFont typeface="Arial"/>
              <a:buNone/>
            </a:pPr>
            <a:r>
              <a:rPr lang="en" dirty="0">
                <a:solidFill>
                  <a:srgbClr val="222222"/>
                </a:solidFill>
                <a:latin typeface="Arial"/>
                <a:ea typeface="Arial"/>
                <a:cs typeface="Arial"/>
                <a:sym typeface="Arial"/>
              </a:rPr>
              <a:t>4th National Climate Assessment.</a:t>
            </a:r>
            <a:endParaRPr dirty="0"/>
          </a:p>
          <a:p>
            <a:pPr marL="0" lvl="0" indent="0" algn="l" rtl="0">
              <a:spcBef>
                <a:spcPts val="0"/>
              </a:spcBef>
              <a:spcAft>
                <a:spcPts val="0"/>
              </a:spcAft>
              <a:buNone/>
            </a:pPr>
            <a:r>
              <a:rPr lang="en" u="sng" dirty="0">
                <a:solidFill>
                  <a:schemeClr val="hlink"/>
                </a:solidFill>
                <a:hlinkClick r:id="rId3"/>
              </a:rPr>
              <a:t>https://nca2018.globalchange.gov/</a:t>
            </a: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 sz="1200" b="0" i="0" dirty="0">
                <a:solidFill>
                  <a:schemeClr val="dk1"/>
                </a:solidFill>
                <a:latin typeface="Calibri"/>
                <a:ea typeface="Calibri"/>
                <a:cs typeface="Calibri"/>
                <a:sym typeface="Calibri"/>
              </a:rPr>
              <a:t>USGCRP, 2018: </a:t>
            </a:r>
            <a:r>
              <a:rPr lang="en" sz="1200" b="0" i="1" dirty="0">
                <a:solidFill>
                  <a:schemeClr val="dk1"/>
                </a:solidFill>
                <a:latin typeface="Calibri"/>
                <a:ea typeface="Calibri"/>
                <a:cs typeface="Calibri"/>
                <a:sym typeface="Calibri"/>
              </a:rPr>
              <a:t>Impacts, Risks, and </a:t>
            </a:r>
            <a:r>
              <a:rPr lang="en" sz="1200" b="0" i="1" u="none" strike="noStrike" dirty="0">
                <a:solidFill>
                  <a:schemeClr val="dk1"/>
                </a:solidFill>
                <a:latin typeface="Calibri"/>
                <a:ea typeface="Calibri"/>
                <a:cs typeface="Calibri"/>
                <a:sym typeface="Calibri"/>
              </a:rPr>
              <a:t>Adaptation</a:t>
            </a:r>
            <a:r>
              <a:rPr lang="en" sz="1200" b="0" i="1" dirty="0">
                <a:solidFill>
                  <a:schemeClr val="dk1"/>
                </a:solidFill>
                <a:latin typeface="Calibri"/>
                <a:ea typeface="Calibri"/>
                <a:cs typeface="Calibri"/>
                <a:sym typeface="Calibri"/>
              </a:rPr>
              <a:t> in the United States: Fourth National Climate Assessment, Volume II</a:t>
            </a:r>
            <a:r>
              <a:rPr lang="en" sz="1200" b="0" i="0" dirty="0">
                <a:solidFill>
                  <a:schemeClr val="dk1"/>
                </a:solidFill>
                <a:latin typeface="Calibri"/>
                <a:ea typeface="Calibri"/>
                <a:cs typeface="Calibri"/>
                <a:sym typeface="Calibri"/>
              </a:rPr>
              <a:t> [Reidmiller, D.R., C.W. Avery, D.R. Easterling, K.E. Kunkel, K.L.M. Lewis, T.K. Maycock, and B.C. Stewart (eds.)]. U.S. Global Change Research Program, Washington, DC, USA, 1515 pp. doi: 10.7930/NCA4.2018.</a:t>
            </a:r>
            <a:endParaRPr dirty="0"/>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 sz="1200" b="0" i="0" dirty="0">
                <a:solidFill>
                  <a:schemeClr val="dk1"/>
                </a:solidFill>
                <a:latin typeface="Calibri"/>
                <a:ea typeface="Calibri"/>
                <a:cs typeface="Calibri"/>
                <a:sym typeface="Calibri"/>
              </a:rPr>
              <a:t>The </a:t>
            </a:r>
            <a:r>
              <a:rPr lang="en" sz="1200" b="0" i="0" u="none" strike="noStrike" dirty="0">
                <a:solidFill>
                  <a:schemeClr val="dk1"/>
                </a:solidFill>
                <a:latin typeface="Calibri"/>
                <a:ea typeface="Calibri"/>
                <a:cs typeface="Calibri"/>
                <a:sym typeface="Calibri"/>
              </a:rPr>
              <a:t>Global Change</a:t>
            </a:r>
            <a:r>
              <a:rPr lang="en" sz="1200" b="0" i="0" dirty="0">
                <a:solidFill>
                  <a:schemeClr val="dk1"/>
                </a:solidFill>
                <a:latin typeface="Calibri"/>
                <a:ea typeface="Calibri"/>
                <a:cs typeface="Calibri"/>
                <a:sym typeface="Calibri"/>
              </a:rPr>
              <a:t> Research Act of 1990 mandates that the U.S. Global Change Research Program (USGCRP) deliver a report to Congress and the President no less than every four years that “1) integrates, evaluates, and interprets the findings of the Program…; 2) analyzes the effects of global change on the natural environment, agriculture, energy production and use, land and water resources, transportation, human health and welfare, human social systems, and biological diversity; and 3) analyzes current trends in global change, both human-induced and natural, and projects major trends for the subsequent 25 to 100 years.”</a:t>
            </a:r>
            <a:r>
              <a:rPr lang="en" sz="1200" b="0" i="0" u="sng" strike="noStrike" baseline="30000" dirty="0">
                <a:solidFill>
                  <a:schemeClr val="hlink"/>
                </a:solidFill>
                <a:latin typeface="Calibri"/>
                <a:ea typeface="Calibri"/>
                <a:cs typeface="Calibri"/>
                <a:sym typeface="Calibri"/>
                <a:hlinkClick r:id="rId4"/>
              </a:rPr>
              <a:t>1</a:t>
            </a:r>
            <a:endParaRPr dirty="0"/>
          </a:p>
        </p:txBody>
      </p:sp>
      <p:sp>
        <p:nvSpPr>
          <p:cNvPr id="1117" name="Google Shape;1117;g954ae8ddb6_1_88:notes"/>
          <p:cNvSpPr txBox="1">
            <a:spLocks noGrp="1"/>
          </p:cNvSpPr>
          <p:nvPr>
            <p:ph type="sldNum" idx="12"/>
          </p:nvPr>
        </p:nvSpPr>
        <p:spPr>
          <a:xfrm>
            <a:off x="3884613" y="8685226"/>
            <a:ext cx="2971800" cy="45878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a:t>
            </a:fld>
            <a:endParaRPr/>
          </a:p>
        </p:txBody>
      </p:sp>
    </p:spTree>
    <p:extLst>
      <p:ext uri="{BB962C8B-B14F-4D97-AF65-F5344CB8AC3E}">
        <p14:creationId xmlns:p14="http://schemas.microsoft.com/office/powerpoint/2010/main" val="3243432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954ae8ddb6_1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6" name="Google Shape;1106;g954ae8ddb6_1_79:notes"/>
          <p:cNvSpPr txBox="1">
            <a:spLocks noGrp="1"/>
          </p:cNvSpPr>
          <p:nvPr>
            <p:ph type="body" idx="1"/>
          </p:nvPr>
        </p:nvSpPr>
        <p:spPr>
          <a:xfrm>
            <a:off x="685800" y="4343406"/>
            <a:ext cx="5486400" cy="411480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2417191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been asked to discuss</a:t>
            </a:r>
            <a:r>
              <a:rPr lang="en-US" baseline="0" dirty="0"/>
              <a:t> how we frame policy and program design so that climate plans and policies reflect the desire to achieve equitable transformation.</a:t>
            </a:r>
            <a:endParaRPr lang="en-US" dirty="0"/>
          </a:p>
        </p:txBody>
      </p:sp>
      <p:sp>
        <p:nvSpPr>
          <p:cNvPr id="4" name="Slide Number Placeholder 3"/>
          <p:cNvSpPr>
            <a:spLocks noGrp="1"/>
          </p:cNvSpPr>
          <p:nvPr>
            <p:ph type="sldNum" sz="quarter" idx="10"/>
          </p:nvPr>
        </p:nvSpPr>
        <p:spPr/>
        <p:txBody>
          <a:bodyPr/>
          <a:lstStyle/>
          <a:p>
            <a:fld id="{A72B037A-6494-D047-B1DD-35711B08818F}" type="slidenum">
              <a:rPr lang="en-US" smtClean="0"/>
              <a:pPr/>
              <a:t>5</a:t>
            </a:fld>
            <a:endParaRPr lang="en-US" dirty="0"/>
          </a:p>
        </p:txBody>
      </p:sp>
    </p:spTree>
    <p:extLst>
      <p:ext uri="{BB962C8B-B14F-4D97-AF65-F5344CB8AC3E}">
        <p14:creationId xmlns:p14="http://schemas.microsoft.com/office/powerpoint/2010/main" val="3953623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954ae8da29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9" name="Google Shape;1079;g954ae8da29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t>Some ways to implement these goals are to: invest in democratically controlled structures, put communities of color and low-income communities at the front of the line, assign more weight to policy scenarios that benefit environmental justice populations, facilitate people getting better jobs, invest in public institutions, and ensure that low-income resident contribution to policy costs is not a higher percentage of income compared to middle-income resident contributions.</a:t>
            </a:r>
            <a:endParaRPr dirty="0"/>
          </a:p>
        </p:txBody>
      </p:sp>
    </p:spTree>
    <p:extLst>
      <p:ext uri="{BB962C8B-B14F-4D97-AF65-F5344CB8AC3E}">
        <p14:creationId xmlns:p14="http://schemas.microsoft.com/office/powerpoint/2010/main" val="2087842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dirty="0">
                <a:ln>
                  <a:noFill/>
                </a:ln>
                <a:solidFill>
                  <a:srgbClr val="03283F"/>
                </a:solidFill>
                <a:effectLst/>
                <a:latin typeface="Calibri Regular" charset="0"/>
                <a:ea typeface="ＭＳ Ｐゴシック" pitchFamily="34" charset="-128"/>
                <a:cs typeface="Calibri Regular" charset="0"/>
              </a:rPr>
              <a:t>This is something that I and countless others have put a great deal of thought into over the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cap="none" normalizeH="0" baseline="0" dirty="0">
              <a:ln>
                <a:noFill/>
              </a:ln>
              <a:solidFill>
                <a:srgbClr val="03283F"/>
              </a:solidFill>
              <a:effectLst/>
              <a:latin typeface="Calibri Regular" charset="0"/>
              <a:ea typeface="ＭＳ Ｐゴシック" pitchFamily="34" charset="-128"/>
              <a:cs typeface="Calibri Regular"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dirty="0">
                <a:ln>
                  <a:noFill/>
                </a:ln>
                <a:solidFill>
                  <a:srgbClr val="03283F"/>
                </a:solidFill>
                <a:effectLst/>
                <a:latin typeface="Calibri Regular" charset="0"/>
                <a:ea typeface="ＭＳ Ｐゴシック" pitchFamily="34" charset="-128"/>
                <a:cs typeface="Calibri Regular" charset="0"/>
              </a:rPr>
              <a:t>We find ourselves at a critical juncture in which the convergence of multiple crises (</a:t>
            </a:r>
            <a:r>
              <a:rPr kumimoji="0" lang="en-US" altLang="en-US" sz="1200" b="0" i="0" u="none" strike="noStrike" cap="none" normalizeH="0" baseline="0" dirty="0" err="1">
                <a:ln>
                  <a:noFill/>
                </a:ln>
                <a:solidFill>
                  <a:srgbClr val="03283F"/>
                </a:solidFill>
                <a:effectLst/>
                <a:latin typeface="Calibri Regular" charset="0"/>
                <a:ea typeface="ＭＳ Ｐゴシック" pitchFamily="34" charset="-128"/>
                <a:cs typeface="Calibri Regular" charset="0"/>
              </a:rPr>
              <a:t>covid</a:t>
            </a:r>
            <a:r>
              <a:rPr kumimoji="0" lang="en-US" altLang="en-US" sz="1200" b="0" i="0" u="none" strike="noStrike" cap="none" normalizeH="0" baseline="0" dirty="0">
                <a:ln>
                  <a:noFill/>
                </a:ln>
                <a:solidFill>
                  <a:srgbClr val="03283F"/>
                </a:solidFill>
                <a:effectLst/>
                <a:latin typeface="Calibri Regular" charset="0"/>
                <a:ea typeface="ＭＳ Ｐゴシック" pitchFamily="34" charset="-128"/>
                <a:cs typeface="Calibri Regular" charset="0"/>
              </a:rPr>
              <a:t> and climate) and a cultural reckoning with systemic, structural racism across the country is forcing us to confront inequity and redress longstanding disparity.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cap="none" normalizeH="0" baseline="0" dirty="0">
              <a:ln>
                <a:noFill/>
              </a:ln>
              <a:solidFill>
                <a:srgbClr val="03283F"/>
              </a:solidFill>
              <a:effectLst/>
              <a:latin typeface="Calibri Regular" charset="0"/>
              <a:ea typeface="ＭＳ Ｐゴシック" pitchFamily="34" charset="-128"/>
              <a:cs typeface="Calibri Regular"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dirty="0">
                <a:ln>
                  <a:noFill/>
                </a:ln>
                <a:solidFill>
                  <a:srgbClr val="03283F"/>
                </a:solidFill>
                <a:effectLst/>
                <a:latin typeface="Calibri Regular" charset="0"/>
                <a:ea typeface="ＭＳ Ｐゴシック" pitchFamily="34" charset="-128"/>
                <a:cs typeface="Calibri Regular" charset="0"/>
              </a:rPr>
              <a:t>Climate justice will only be achieved when polices are enacted that bring about concrete improvements in the health and lives of communities historically and most disproportionately impacted by pollution and most vulnerable to the worst impacts of climate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cap="none" normalizeH="0" baseline="0" dirty="0">
              <a:ln>
                <a:noFill/>
              </a:ln>
              <a:solidFill>
                <a:srgbClr val="03283F"/>
              </a:solidFill>
              <a:effectLst/>
              <a:latin typeface="Calibri Regular" charset="0"/>
              <a:ea typeface="ＭＳ Ｐゴシック" pitchFamily="34" charset="-128"/>
              <a:cs typeface="Calibri Regular" charset="0"/>
            </a:endParaRPr>
          </a:p>
          <a:p>
            <a:endParaRPr lang="en-US" b="0" dirty="0">
              <a:effectLst/>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Calibri Regular" charset="0"/>
                <a:ea typeface="+mn-ea"/>
                <a:cs typeface="+mn-cs"/>
              </a:rPr>
              <a:t>To the extent possible, resource investment and program design should be data driven and targeted to redress long-standing disparity experienced by communities most vulnerable to effects of climate change and most at risk of pollution, displacement, energy burden, etc. (e.g., </a:t>
            </a:r>
            <a:r>
              <a:rPr lang="en-US" sz="1200" b="0" i="0" u="none" strike="noStrike" kern="1200" dirty="0" err="1">
                <a:solidFill>
                  <a:schemeClr val="tx1"/>
                </a:solidFill>
                <a:effectLst/>
                <a:latin typeface="Calibri Regular" charset="0"/>
                <a:ea typeface="+mn-ea"/>
                <a:cs typeface="+mn-cs"/>
              </a:rPr>
              <a:t>geotargeting</a:t>
            </a:r>
            <a:r>
              <a:rPr lang="en-US" sz="1200" b="0" i="0" u="none" strike="noStrike" kern="1200" dirty="0">
                <a:solidFill>
                  <a:schemeClr val="tx1"/>
                </a:solidFill>
                <a:effectLst/>
                <a:latin typeface="Calibri Regular" charset="0"/>
                <a:ea typeface="+mn-ea"/>
                <a:cs typeface="+mn-cs"/>
              </a:rPr>
              <a:t> of EE)</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Calibri Regular" charset="0"/>
                <a:ea typeface="+mn-ea"/>
                <a:cs typeface="+mn-cs"/>
              </a:rPr>
              <a:t>Protections against pollution, disproportionate burden, and displacement must be factored into program design and implementation. (E.g., EJ population definition, MCI protections, enhanced incentives, WFD provisions, etc.)</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Calibri Regular" charset="0"/>
                <a:ea typeface="+mn-ea"/>
                <a:cs typeface="+mn-cs"/>
              </a:rPr>
              <a:t>Complementary policies necessary to achieve balance (ex., congestion pricing) - be holistic</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Calibri Regular" charset="0"/>
                <a:ea typeface="+mn-ea"/>
                <a:cs typeface="+mn-cs"/>
              </a:rPr>
              <a:t>Can’t be guided by strict GHG emissions reductions achieved</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Calibri Regular" charset="0"/>
                <a:ea typeface="+mn-ea"/>
                <a:cs typeface="+mn-cs"/>
              </a:rPr>
              <a:t>Value co-benefits and health impacts of action, but also costs associated with inaction</a:t>
            </a:r>
          </a:p>
          <a:p>
            <a:pPr marL="628650" lvl="1" indent="-171450" rtl="0" fontAlgn="base">
              <a:buFont typeface="Arial" panose="020B0604020202020204" pitchFamily="34" charset="0"/>
              <a:buChar char="•"/>
            </a:pPr>
            <a:endParaRPr lang="en-US" sz="1200" b="0" i="0" u="none" strike="noStrike" kern="1200" dirty="0">
              <a:solidFill>
                <a:schemeClr val="tx1"/>
              </a:solidFill>
              <a:effectLst/>
              <a:latin typeface="Calibri Regular"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cap="none" normalizeH="0" baseline="0" dirty="0">
              <a:ln>
                <a:noFill/>
              </a:ln>
              <a:solidFill>
                <a:srgbClr val="03283F"/>
              </a:solidFill>
              <a:effectLst/>
              <a:latin typeface="Calibri Regular" charset="0"/>
              <a:ea typeface="ＭＳ Ｐゴシック" pitchFamily="34" charset="-128"/>
              <a:cs typeface="Calibri Regular" charset="0"/>
            </a:endParaRPr>
          </a:p>
        </p:txBody>
      </p:sp>
      <p:sp>
        <p:nvSpPr>
          <p:cNvPr id="4" name="Slide Number Placeholder 3"/>
          <p:cNvSpPr>
            <a:spLocks noGrp="1"/>
          </p:cNvSpPr>
          <p:nvPr>
            <p:ph type="sldNum" sz="quarter" idx="10"/>
          </p:nvPr>
        </p:nvSpPr>
        <p:spPr/>
        <p:txBody>
          <a:bodyPr/>
          <a:lstStyle/>
          <a:p>
            <a:fld id="{A72B037A-6494-D047-B1DD-35711B08818F}" type="slidenum">
              <a:rPr lang="en-US" smtClean="0"/>
              <a:pPr/>
              <a:t>7</a:t>
            </a:fld>
            <a:endParaRPr lang="en-US" dirty="0"/>
          </a:p>
        </p:txBody>
      </p:sp>
    </p:spTree>
    <p:extLst>
      <p:ext uri="{BB962C8B-B14F-4D97-AF65-F5344CB8AC3E}">
        <p14:creationId xmlns:p14="http://schemas.microsoft.com/office/powerpoint/2010/main" val="9468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dirty="0">
                <a:ln>
                  <a:noFill/>
                </a:ln>
                <a:solidFill>
                  <a:srgbClr val="03283F"/>
                </a:solidFill>
                <a:effectLst/>
                <a:latin typeface="Calibri Regular" charset="0"/>
                <a:ea typeface="ＭＳ Ｐゴシック" pitchFamily="34" charset="-128"/>
                <a:cs typeface="Calibri Regular" charset="0"/>
              </a:rPr>
              <a:t>This is something that I and countless others have put a great deal of thought into over the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cap="none" normalizeH="0" baseline="0" dirty="0">
              <a:ln>
                <a:noFill/>
              </a:ln>
              <a:solidFill>
                <a:srgbClr val="03283F"/>
              </a:solidFill>
              <a:effectLst/>
              <a:latin typeface="Calibri Regular" charset="0"/>
              <a:ea typeface="ＭＳ Ｐゴシック" pitchFamily="34" charset="-128"/>
              <a:cs typeface="Calibri Regular"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dirty="0">
                <a:ln>
                  <a:noFill/>
                </a:ln>
                <a:solidFill>
                  <a:srgbClr val="03283F"/>
                </a:solidFill>
                <a:effectLst/>
                <a:latin typeface="Calibri Regular" charset="0"/>
                <a:ea typeface="ＭＳ Ｐゴシック" pitchFamily="34" charset="-128"/>
                <a:cs typeface="Calibri Regular" charset="0"/>
              </a:rPr>
              <a:t>We find ourselves at a critical juncture in which the convergence of multiple crises (</a:t>
            </a:r>
            <a:r>
              <a:rPr kumimoji="0" lang="en-US" altLang="en-US" sz="1200" b="0" i="0" u="none" strike="noStrike" cap="none" normalizeH="0" baseline="0" dirty="0" err="1">
                <a:ln>
                  <a:noFill/>
                </a:ln>
                <a:solidFill>
                  <a:srgbClr val="03283F"/>
                </a:solidFill>
                <a:effectLst/>
                <a:latin typeface="Calibri Regular" charset="0"/>
                <a:ea typeface="ＭＳ Ｐゴシック" pitchFamily="34" charset="-128"/>
                <a:cs typeface="Calibri Regular" charset="0"/>
              </a:rPr>
              <a:t>covid</a:t>
            </a:r>
            <a:r>
              <a:rPr kumimoji="0" lang="en-US" altLang="en-US" sz="1200" b="0" i="0" u="none" strike="noStrike" cap="none" normalizeH="0" baseline="0" dirty="0">
                <a:ln>
                  <a:noFill/>
                </a:ln>
                <a:solidFill>
                  <a:srgbClr val="03283F"/>
                </a:solidFill>
                <a:effectLst/>
                <a:latin typeface="Calibri Regular" charset="0"/>
                <a:ea typeface="ＭＳ Ｐゴシック" pitchFamily="34" charset="-128"/>
                <a:cs typeface="Calibri Regular" charset="0"/>
              </a:rPr>
              <a:t> and climate) and a cultural reckoning with systemic, structural racism across the country is forcing us to confront inequity and redress longstanding disparity.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cap="none" normalizeH="0" baseline="0" dirty="0">
              <a:ln>
                <a:noFill/>
              </a:ln>
              <a:solidFill>
                <a:srgbClr val="03283F"/>
              </a:solidFill>
              <a:effectLst/>
              <a:latin typeface="Calibri Regular" charset="0"/>
              <a:ea typeface="ＭＳ Ｐゴシック" pitchFamily="34" charset="-128"/>
              <a:cs typeface="Calibri Regular"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dirty="0">
                <a:ln>
                  <a:noFill/>
                </a:ln>
                <a:solidFill>
                  <a:srgbClr val="03283F"/>
                </a:solidFill>
                <a:effectLst/>
                <a:latin typeface="Calibri Regular" charset="0"/>
                <a:ea typeface="ＭＳ Ｐゴシック" pitchFamily="34" charset="-128"/>
                <a:cs typeface="Calibri Regular" charset="0"/>
              </a:rPr>
              <a:t>Climate justice will only be achieved when polices are enacted that bring about concrete improvements in the health and lives of communities historically and most disproportionately impacted by pollution and most vulnerable to the worst impacts of climate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cap="none" normalizeH="0" baseline="0" dirty="0">
              <a:ln>
                <a:noFill/>
              </a:ln>
              <a:solidFill>
                <a:srgbClr val="03283F"/>
              </a:solidFill>
              <a:effectLst/>
              <a:latin typeface="Calibri Regular" charset="0"/>
              <a:ea typeface="ＭＳ Ｐゴシック" pitchFamily="34" charset="-128"/>
              <a:cs typeface="Calibri Regular" charset="0"/>
            </a:endParaRPr>
          </a:p>
          <a:p>
            <a:endParaRPr lang="en-US" b="0" dirty="0">
              <a:effectLst/>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Calibri Regular" charset="0"/>
                <a:ea typeface="+mn-ea"/>
                <a:cs typeface="+mn-cs"/>
              </a:rPr>
              <a:t>To the extent possible, resource investment and program design should be data driven and targeted to redress long-standing disparity experienced by communities most vulnerable to effects of climate change and most at risk of pollution, displacement, energy burden, etc. (e.g., </a:t>
            </a:r>
            <a:r>
              <a:rPr lang="en-US" sz="1200" b="0" i="0" u="none" strike="noStrike" kern="1200" dirty="0" err="1">
                <a:solidFill>
                  <a:schemeClr val="tx1"/>
                </a:solidFill>
                <a:effectLst/>
                <a:latin typeface="Calibri Regular" charset="0"/>
                <a:ea typeface="+mn-ea"/>
                <a:cs typeface="+mn-cs"/>
              </a:rPr>
              <a:t>geotargeting</a:t>
            </a:r>
            <a:r>
              <a:rPr lang="en-US" sz="1200" b="0" i="0" u="none" strike="noStrike" kern="1200" dirty="0">
                <a:solidFill>
                  <a:schemeClr val="tx1"/>
                </a:solidFill>
                <a:effectLst/>
                <a:latin typeface="Calibri Regular" charset="0"/>
                <a:ea typeface="+mn-ea"/>
                <a:cs typeface="+mn-cs"/>
              </a:rPr>
              <a:t> of EE)</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Calibri Regular" charset="0"/>
                <a:ea typeface="+mn-ea"/>
                <a:cs typeface="+mn-cs"/>
              </a:rPr>
              <a:t>Protections against pollution, disproportionate burden, and displacement must be factored into program design and implementation. (E.g., EJ population definition, MCI protections, enhanced incentives, WFD provisions, etc.)</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Calibri Regular" charset="0"/>
                <a:ea typeface="+mn-ea"/>
                <a:cs typeface="+mn-cs"/>
              </a:rPr>
              <a:t>Complementary policies necessary to achieve balance (ex., congestion pricing) - be holistic</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Calibri Regular" charset="0"/>
                <a:ea typeface="+mn-ea"/>
                <a:cs typeface="+mn-cs"/>
              </a:rPr>
              <a:t>Can’t be guided by strict GHG emissions reductions achieved</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Calibri Regular" charset="0"/>
                <a:ea typeface="+mn-ea"/>
                <a:cs typeface="+mn-cs"/>
              </a:rPr>
              <a:t>Value co-benefits and health impacts of action, but also costs associated with inaction</a:t>
            </a:r>
          </a:p>
          <a:p>
            <a:pPr marL="628650" lvl="1" indent="-171450" rtl="0" fontAlgn="base">
              <a:buFont typeface="Arial" panose="020B0604020202020204" pitchFamily="34" charset="0"/>
              <a:buChar char="•"/>
            </a:pPr>
            <a:endParaRPr lang="en-US" sz="1200" b="0" i="0" u="none" strike="noStrike" kern="1200" dirty="0">
              <a:solidFill>
                <a:schemeClr val="tx1"/>
              </a:solidFill>
              <a:effectLst/>
              <a:latin typeface="Calibri Regular"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cap="none" normalizeH="0" baseline="0" dirty="0">
              <a:ln>
                <a:noFill/>
              </a:ln>
              <a:solidFill>
                <a:srgbClr val="03283F"/>
              </a:solidFill>
              <a:effectLst/>
              <a:latin typeface="Calibri Regular" charset="0"/>
              <a:ea typeface="ＭＳ Ｐゴシック" pitchFamily="34" charset="-128"/>
              <a:cs typeface="Calibri Regular" charset="0"/>
            </a:endParaRPr>
          </a:p>
        </p:txBody>
      </p:sp>
      <p:sp>
        <p:nvSpPr>
          <p:cNvPr id="4" name="Slide Number Placeholder 3"/>
          <p:cNvSpPr>
            <a:spLocks noGrp="1"/>
          </p:cNvSpPr>
          <p:nvPr>
            <p:ph type="sldNum" sz="quarter" idx="10"/>
          </p:nvPr>
        </p:nvSpPr>
        <p:spPr/>
        <p:txBody>
          <a:bodyPr/>
          <a:lstStyle/>
          <a:p>
            <a:fld id="{A72B037A-6494-D047-B1DD-35711B08818F}" type="slidenum">
              <a:rPr lang="en-US" smtClean="0"/>
              <a:pPr/>
              <a:t>8</a:t>
            </a:fld>
            <a:endParaRPr lang="en-US" dirty="0"/>
          </a:p>
        </p:txBody>
      </p:sp>
    </p:spTree>
    <p:extLst>
      <p:ext uri="{BB962C8B-B14F-4D97-AF65-F5344CB8AC3E}">
        <p14:creationId xmlns:p14="http://schemas.microsoft.com/office/powerpoint/2010/main" val="3846041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2B037A-6494-D047-B1DD-35711B08818F}" type="slidenum">
              <a:rPr lang="en-US" smtClean="0"/>
              <a:pPr/>
              <a:t>9</a:t>
            </a:fld>
            <a:endParaRPr lang="en-US" dirty="0"/>
          </a:p>
        </p:txBody>
      </p:sp>
    </p:spTree>
    <p:extLst>
      <p:ext uri="{BB962C8B-B14F-4D97-AF65-F5344CB8AC3E}">
        <p14:creationId xmlns:p14="http://schemas.microsoft.com/office/powerpoint/2010/main" val="175761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2B037A-6494-D047-B1DD-35711B08818F}" type="slidenum">
              <a:rPr lang="en-US" smtClean="0"/>
              <a:pPr/>
              <a:t>10</a:t>
            </a:fld>
            <a:endParaRPr lang="en-US" dirty="0"/>
          </a:p>
        </p:txBody>
      </p:sp>
    </p:spTree>
    <p:extLst>
      <p:ext uri="{BB962C8B-B14F-4D97-AF65-F5344CB8AC3E}">
        <p14:creationId xmlns:p14="http://schemas.microsoft.com/office/powerpoint/2010/main" val="13785100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497A"/>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alphaModFix amt="18000"/>
            <a:extLst>
              <a:ext uri="{28A0092B-C50C-407E-A947-70E740481C1C}">
                <a14:useLocalDpi xmlns:a14="http://schemas.microsoft.com/office/drawing/2010/main" val="0"/>
              </a:ext>
            </a:extLst>
          </a:blip>
          <a:srcRect t="51960" r="57295" b="12008"/>
          <a:stretch/>
        </p:blipFill>
        <p:spPr>
          <a:xfrm>
            <a:off x="0" y="0"/>
            <a:ext cx="12192000" cy="6858000"/>
          </a:xfrm>
          <a:prstGeom prst="rect">
            <a:avLst/>
          </a:prstGeom>
        </p:spPr>
      </p:pic>
      <p:sp>
        <p:nvSpPr>
          <p:cNvPr id="4" name="TextBox 3"/>
          <p:cNvSpPr txBox="1"/>
          <p:nvPr userDrawn="1"/>
        </p:nvSpPr>
        <p:spPr>
          <a:xfrm>
            <a:off x="22301202" y="16306800"/>
            <a:ext cx="184731" cy="369332"/>
          </a:xfrm>
          <a:prstGeom prst="rect">
            <a:avLst/>
          </a:prstGeom>
          <a:noFill/>
        </p:spPr>
        <p:txBody>
          <a:bodyPr wrap="none" rtlCol="0">
            <a:spAutoFit/>
          </a:bodyPr>
          <a:lstStyle/>
          <a:p>
            <a:endParaRPr lang="en-US" sz="1800" dirty="0"/>
          </a:p>
        </p:txBody>
      </p:sp>
      <p:sp>
        <p:nvSpPr>
          <p:cNvPr id="6" name="Text Placeholder 5"/>
          <p:cNvSpPr>
            <a:spLocks noGrp="1"/>
          </p:cNvSpPr>
          <p:nvPr>
            <p:ph type="body" sz="quarter" idx="10"/>
          </p:nvPr>
        </p:nvSpPr>
        <p:spPr>
          <a:xfrm>
            <a:off x="1096963" y="3734482"/>
            <a:ext cx="9998075" cy="759887"/>
          </a:xfrm>
          <a:prstGeom prst="rect">
            <a:avLst/>
          </a:prstGeom>
        </p:spPr>
        <p:txBody>
          <a:bodyPr/>
          <a:lstStyle>
            <a:lvl1pPr marL="0" indent="0" algn="ctr">
              <a:buNone/>
              <a:defRPr sz="4800" b="1">
                <a:solidFill>
                  <a:srgbClr val="FFFFFF"/>
                </a:solidFill>
                <a:latin typeface="Calibri" charset="0"/>
                <a:ea typeface="Calibri" charset="0"/>
                <a:cs typeface="Calibri" charset="0"/>
              </a:defRPr>
            </a:lvl1pPr>
            <a:lvl2pPr marL="457189" indent="0">
              <a:buNone/>
              <a:defRPr>
                <a:latin typeface="Calibri" charset="0"/>
                <a:ea typeface="Calibri" charset="0"/>
                <a:cs typeface="Calibri" charset="0"/>
              </a:defRPr>
            </a:lvl2pPr>
            <a:lvl3pPr marL="914377" indent="0">
              <a:buNone/>
              <a:defRPr>
                <a:latin typeface="Calibri" charset="0"/>
                <a:ea typeface="Calibri" charset="0"/>
                <a:cs typeface="Calibri" charset="0"/>
              </a:defRPr>
            </a:lvl3pPr>
            <a:lvl4pPr marL="1371566" indent="0">
              <a:buNone/>
              <a:defRPr>
                <a:latin typeface="Calibri" charset="0"/>
                <a:ea typeface="Calibri" charset="0"/>
                <a:cs typeface="Calibri" charset="0"/>
              </a:defRPr>
            </a:lvl4pPr>
            <a:lvl5pPr marL="1828754" indent="0">
              <a:buNone/>
              <a:defRPr>
                <a:latin typeface="Calibri" charset="0"/>
                <a:ea typeface="Calibri" charset="0"/>
                <a:cs typeface="Calibri" charset="0"/>
              </a:defRPr>
            </a:lvl5pPr>
          </a:lstStyle>
          <a:p>
            <a:pPr lvl="0"/>
            <a:r>
              <a:rPr lang="en-US" dirty="0"/>
              <a:t>Click to edit Master text styles</a:t>
            </a:r>
          </a:p>
        </p:txBody>
      </p:sp>
      <p:sp>
        <p:nvSpPr>
          <p:cNvPr id="21" name="Text Placeholder 20"/>
          <p:cNvSpPr>
            <a:spLocks noGrp="1"/>
          </p:cNvSpPr>
          <p:nvPr>
            <p:ph type="body" sz="quarter" idx="11"/>
          </p:nvPr>
        </p:nvSpPr>
        <p:spPr>
          <a:xfrm>
            <a:off x="1828801" y="4536747"/>
            <a:ext cx="8826500" cy="651480"/>
          </a:xfrm>
          <a:prstGeom prst="rect">
            <a:avLst/>
          </a:prstGeom>
        </p:spPr>
        <p:txBody>
          <a:bodyPr/>
          <a:lstStyle>
            <a:lvl1pPr marL="0" indent="0" algn="ctr">
              <a:buNone/>
              <a:defRPr sz="2400">
                <a:solidFill>
                  <a:srgbClr val="FFFFFF"/>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p:txBody>
      </p:sp>
      <p:sp>
        <p:nvSpPr>
          <p:cNvPr id="22" name="Text Placeholder 20"/>
          <p:cNvSpPr>
            <a:spLocks noGrp="1"/>
          </p:cNvSpPr>
          <p:nvPr>
            <p:ph type="body" sz="quarter" idx="12"/>
          </p:nvPr>
        </p:nvSpPr>
        <p:spPr>
          <a:xfrm>
            <a:off x="1828801" y="6069252"/>
            <a:ext cx="8826500" cy="651480"/>
          </a:xfrm>
          <a:prstGeom prst="rect">
            <a:avLst/>
          </a:prstGeom>
        </p:spPr>
        <p:txBody>
          <a:bodyPr/>
          <a:lstStyle>
            <a:lvl1pPr marL="0" indent="0" algn="ctr">
              <a:buNone/>
              <a:defRPr sz="1900">
                <a:solidFill>
                  <a:srgbClr val="FFFFFF"/>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p:txBody>
      </p:sp>
    </p:spTree>
    <p:extLst>
      <p:ext uri="{BB962C8B-B14F-4D97-AF65-F5344CB8AC3E}">
        <p14:creationId xmlns:p14="http://schemas.microsoft.com/office/powerpoint/2010/main" val="335963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t="-570" b="23003"/>
          <a:stretch/>
        </p:blipFill>
        <p:spPr>
          <a:xfrm>
            <a:off x="-34204" y="-50799"/>
            <a:ext cx="12226204" cy="6908799"/>
          </a:xfrm>
          <a:prstGeom prst="rect">
            <a:avLst/>
          </a:prstGeom>
        </p:spPr>
      </p:pic>
      <p:sp>
        <p:nvSpPr>
          <p:cNvPr id="4" name="TextBox 3"/>
          <p:cNvSpPr txBox="1"/>
          <p:nvPr userDrawn="1"/>
        </p:nvSpPr>
        <p:spPr>
          <a:xfrm>
            <a:off x="22301202" y="16306800"/>
            <a:ext cx="184731" cy="369332"/>
          </a:xfrm>
          <a:prstGeom prst="rect">
            <a:avLst/>
          </a:prstGeom>
          <a:noFill/>
        </p:spPr>
        <p:txBody>
          <a:bodyPr wrap="none" rtlCol="0">
            <a:spAutoFit/>
          </a:bodyPr>
          <a:lstStyle/>
          <a:p>
            <a:endParaRPr lang="en-US" sz="1800" dirty="0"/>
          </a:p>
        </p:txBody>
      </p:sp>
      <p:pic>
        <p:nvPicPr>
          <p:cNvPr id="10" name="Picture 9">
            <a:extLst>
              <a:ext uri="{FF2B5EF4-FFF2-40B4-BE49-F238E27FC236}">
                <a16:creationId xmlns:a16="http://schemas.microsoft.com/office/drawing/2014/main" id="{B36B93C2-8928-0E49-9DA0-1B73D6D96DA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1101" y="381835"/>
            <a:ext cx="1386905" cy="1446967"/>
          </a:xfrm>
          <a:prstGeom prst="rect">
            <a:avLst/>
          </a:prstGeom>
        </p:spPr>
      </p:pic>
      <p:sp>
        <p:nvSpPr>
          <p:cNvPr id="3" name="Rectangle 2"/>
          <p:cNvSpPr/>
          <p:nvPr userDrawn="1"/>
        </p:nvSpPr>
        <p:spPr>
          <a:xfrm>
            <a:off x="-34822" y="2196169"/>
            <a:ext cx="7125433" cy="3593566"/>
          </a:xfrm>
          <a:prstGeom prst="rect">
            <a:avLst/>
          </a:prstGeom>
          <a:solidFill>
            <a:srgbClr val="F05F35">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65760" tIns="365760" rIns="365760" bIns="365760" rtlCol="0" anchor="ctr">
            <a:noAutofit/>
          </a:bodyPr>
          <a:lstStyle/>
          <a:p>
            <a:pPr marL="0" marR="0" lvl="0" indent="0" algn="l" defTabSz="914377" rtl="0" eaLnBrk="1" fontAlgn="auto" latinLnBrk="0" hangingPunct="1">
              <a:lnSpc>
                <a:spcPts val="4780"/>
              </a:lnSpc>
              <a:spcBef>
                <a:spcPts val="0"/>
              </a:spcBef>
              <a:spcAft>
                <a:spcPts val="0"/>
              </a:spcAft>
              <a:buClrTx/>
              <a:buSzTx/>
              <a:buFontTx/>
              <a:buNone/>
              <a:tabLst/>
              <a:defRPr/>
            </a:pPr>
            <a:endParaRPr lang="en-US" sz="1800" dirty="0"/>
          </a:p>
        </p:txBody>
      </p:sp>
      <p:sp>
        <p:nvSpPr>
          <p:cNvPr id="19" name="Text Placeholder 18"/>
          <p:cNvSpPr>
            <a:spLocks noGrp="1"/>
          </p:cNvSpPr>
          <p:nvPr>
            <p:ph type="body" sz="quarter" idx="10"/>
          </p:nvPr>
        </p:nvSpPr>
        <p:spPr>
          <a:xfrm>
            <a:off x="294274" y="2439594"/>
            <a:ext cx="6346825" cy="592137"/>
          </a:xfrm>
          <a:prstGeom prst="rect">
            <a:avLst/>
          </a:prstGeom>
        </p:spPr>
        <p:txBody>
          <a:bodyPr/>
          <a:lstStyle>
            <a:lvl1pPr marL="0" indent="0">
              <a:buNone/>
              <a:defRPr sz="4000">
                <a:solidFill>
                  <a:schemeClr val="bg1"/>
                </a:solidFill>
              </a:defRPr>
            </a:lvl1pPr>
          </a:lstStyle>
          <a:p>
            <a:pPr lvl="0"/>
            <a:r>
              <a:rPr lang="en-US" dirty="0"/>
              <a:t>Click to edit Master text styles</a:t>
            </a:r>
          </a:p>
        </p:txBody>
      </p:sp>
      <p:sp>
        <p:nvSpPr>
          <p:cNvPr id="21" name="Text Placeholder 20"/>
          <p:cNvSpPr>
            <a:spLocks noGrp="1"/>
          </p:cNvSpPr>
          <p:nvPr>
            <p:ph type="body" sz="quarter" idx="11"/>
          </p:nvPr>
        </p:nvSpPr>
        <p:spPr>
          <a:xfrm>
            <a:off x="294273" y="3590370"/>
            <a:ext cx="6346825" cy="614947"/>
          </a:xfrm>
          <a:prstGeom prst="rect">
            <a:avLst/>
          </a:prstGeom>
        </p:spPr>
        <p:txBody>
          <a:bodyPr/>
          <a:lstStyle>
            <a:lvl1pPr marL="0" indent="0">
              <a:buNone/>
              <a:defRPr sz="2600">
                <a:solidFill>
                  <a:schemeClr val="bg1"/>
                </a:solidFill>
              </a:defRPr>
            </a:lvl1pPr>
          </a:lstStyle>
          <a:p>
            <a:pPr lvl="0"/>
            <a:r>
              <a:rPr lang="en-US" dirty="0"/>
              <a:t>Click to edit Master text styles</a:t>
            </a:r>
          </a:p>
          <a:p>
            <a:pPr lvl="0"/>
            <a:endParaRPr lang="en-US" dirty="0"/>
          </a:p>
        </p:txBody>
      </p:sp>
      <p:sp>
        <p:nvSpPr>
          <p:cNvPr id="23" name="Text Placeholder 22"/>
          <p:cNvSpPr>
            <a:spLocks noGrp="1"/>
          </p:cNvSpPr>
          <p:nvPr>
            <p:ph type="body" sz="quarter" idx="12"/>
          </p:nvPr>
        </p:nvSpPr>
        <p:spPr>
          <a:xfrm>
            <a:off x="294274" y="5255294"/>
            <a:ext cx="5768975" cy="566956"/>
          </a:xfrm>
          <a:prstGeom prst="rect">
            <a:avLst/>
          </a:prstGeom>
        </p:spPr>
        <p:txBody>
          <a:bodyPr/>
          <a:lstStyle>
            <a:lvl1pPr marL="0" indent="0">
              <a:buNone/>
              <a:defRPr sz="1900">
                <a:solidFill>
                  <a:schemeClr val="bg1"/>
                </a:solidFill>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Click to edit Master text styles</a:t>
            </a:r>
          </a:p>
        </p:txBody>
      </p:sp>
      <p:sp>
        <p:nvSpPr>
          <p:cNvPr id="25" name="Text Placeholder 22"/>
          <p:cNvSpPr>
            <a:spLocks noGrp="1"/>
          </p:cNvSpPr>
          <p:nvPr>
            <p:ph type="body" sz="quarter" idx="13"/>
          </p:nvPr>
        </p:nvSpPr>
        <p:spPr>
          <a:xfrm>
            <a:off x="294274" y="4883560"/>
            <a:ext cx="5768975" cy="404090"/>
          </a:xfrm>
          <a:prstGeom prst="rect">
            <a:avLst/>
          </a:prstGeom>
        </p:spPr>
        <p:txBody>
          <a:bodyPr/>
          <a:lstStyle>
            <a:lvl1pPr marL="0" indent="0">
              <a:buNone/>
              <a:defRPr sz="2200" b="1">
                <a:solidFill>
                  <a:schemeClr val="bg1"/>
                </a:solidFill>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381000" y="457200"/>
            <a:ext cx="11430000" cy="843376"/>
          </a:xfrm>
          <a:prstGeom prst="rect">
            <a:avLst/>
          </a:prstGeom>
          <a:noFill/>
        </p:spPr>
        <p:txBody>
          <a:bodyPr anchor="t">
            <a:normAutofit/>
          </a:bodyPr>
          <a:lstStyle>
            <a:lvl1pPr>
              <a:defRPr sz="2400" b="1" i="0">
                <a:solidFill>
                  <a:srgbClr val="FF4C1D"/>
                </a:solidFill>
                <a:latin typeface="Calibri Regular" charset="0"/>
              </a:defRPr>
            </a:lvl1pPr>
          </a:lstStyle>
          <a:p>
            <a:r>
              <a:rPr lang="en-US" dirty="0"/>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Image Only">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81263" y="417096"/>
            <a:ext cx="5887453" cy="5678905"/>
          </a:xfrm>
          <a:prstGeom prst="rect">
            <a:avLst/>
          </a:prstGeom>
        </p:spPr>
        <p:txBody>
          <a:bodyPr/>
          <a:lstStyle/>
          <a:p>
            <a:endParaRPr lang="en-US"/>
          </a:p>
        </p:txBody>
      </p:sp>
      <p:sp>
        <p:nvSpPr>
          <p:cNvPr id="4" name="Picture Placeholder 3"/>
          <p:cNvSpPr>
            <a:spLocks noGrp="1"/>
          </p:cNvSpPr>
          <p:nvPr>
            <p:ph type="pic" sz="quarter" idx="11"/>
          </p:nvPr>
        </p:nvSpPr>
        <p:spPr>
          <a:xfrm>
            <a:off x="6577014" y="417513"/>
            <a:ext cx="5213351" cy="2646529"/>
          </a:xfrm>
          <a:prstGeom prst="rect">
            <a:avLst/>
          </a:prstGeom>
        </p:spPr>
        <p:txBody>
          <a:bodyPr/>
          <a:lstStyle/>
          <a:p>
            <a:endParaRPr lang="en-US"/>
          </a:p>
        </p:txBody>
      </p:sp>
      <p:sp>
        <p:nvSpPr>
          <p:cNvPr id="5" name="Picture Placeholder 3"/>
          <p:cNvSpPr>
            <a:spLocks noGrp="1"/>
          </p:cNvSpPr>
          <p:nvPr>
            <p:ph type="pic" sz="quarter" idx="12"/>
          </p:nvPr>
        </p:nvSpPr>
        <p:spPr>
          <a:xfrm>
            <a:off x="6577014" y="3288633"/>
            <a:ext cx="5213351" cy="2807367"/>
          </a:xfrm>
          <a:prstGeom prst="rect">
            <a:avLst/>
          </a:prstGeom>
        </p:spPr>
        <p:txBody>
          <a:body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column text ">
    <p:spTree>
      <p:nvGrpSpPr>
        <p:cNvPr id="1" name=""/>
        <p:cNvGrpSpPr/>
        <p:nvPr/>
      </p:nvGrpSpPr>
      <p:grpSpPr>
        <a:xfrm>
          <a:off x="0" y="0"/>
          <a:ext cx="0" cy="0"/>
          <a:chOff x="0" y="0"/>
          <a:chExt cx="0" cy="0"/>
        </a:xfrm>
      </p:grpSpPr>
      <p:sp>
        <p:nvSpPr>
          <p:cNvPr id="7" name="Title 1"/>
          <p:cNvSpPr>
            <a:spLocks noGrp="1"/>
          </p:cNvSpPr>
          <p:nvPr>
            <p:ph type="title"/>
          </p:nvPr>
        </p:nvSpPr>
        <p:spPr>
          <a:xfrm>
            <a:off x="381000" y="457200"/>
            <a:ext cx="11430000" cy="843376"/>
          </a:xfrm>
          <a:prstGeom prst="rect">
            <a:avLst/>
          </a:prstGeom>
        </p:spPr>
        <p:txBody>
          <a:bodyPr anchor="t">
            <a:normAutofit/>
          </a:bodyPr>
          <a:lstStyle>
            <a:lvl1pPr>
              <a:lnSpc>
                <a:spcPct val="100000"/>
              </a:lnSpc>
              <a:defRPr sz="2400" b="1" i="0">
                <a:solidFill>
                  <a:srgbClr val="FF4C1D"/>
                </a:solidFill>
                <a:latin typeface="Calibri Regular" charset="0"/>
              </a:defRPr>
            </a:lvl1pPr>
          </a:lstStyle>
          <a:p>
            <a:r>
              <a:rPr lang="en-US" dirty="0"/>
              <a:t>Click to edit Master title style</a:t>
            </a:r>
          </a:p>
        </p:txBody>
      </p:sp>
      <p:sp>
        <p:nvSpPr>
          <p:cNvPr id="5" name="Text Placeholder 4"/>
          <p:cNvSpPr>
            <a:spLocks noGrp="1"/>
          </p:cNvSpPr>
          <p:nvPr>
            <p:ph type="body" sz="quarter" idx="13"/>
          </p:nvPr>
        </p:nvSpPr>
        <p:spPr>
          <a:xfrm>
            <a:off x="381000" y="1300165"/>
            <a:ext cx="9837821" cy="4706937"/>
          </a:xfrm>
        </p:spPr>
        <p:txBody>
          <a:bodyPr/>
          <a:lstStyle>
            <a:lvl1pPr marL="0" indent="0">
              <a:spcAft>
                <a:spcPts val="1000"/>
              </a:spcAft>
              <a:buNone/>
              <a:defRPr sz="1600" b="0" i="0" baseline="0">
                <a:solidFill>
                  <a:srgbClr val="03283F"/>
                </a:solidFill>
                <a:latin typeface="Calibri Regular" charset="0"/>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dirty="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C: Plain">
    <p:spTree>
      <p:nvGrpSpPr>
        <p:cNvPr id="1" name=""/>
        <p:cNvGrpSpPr/>
        <p:nvPr/>
      </p:nvGrpSpPr>
      <p:grpSpPr>
        <a:xfrm>
          <a:off x="0" y="0"/>
          <a:ext cx="0" cy="0"/>
          <a:chOff x="0" y="0"/>
          <a:chExt cx="0" cy="0"/>
        </a:xfrm>
      </p:grpSpPr>
      <p:sp>
        <p:nvSpPr>
          <p:cNvPr id="6" name="Title 1"/>
          <p:cNvSpPr>
            <a:spLocks noGrp="1"/>
          </p:cNvSpPr>
          <p:nvPr>
            <p:ph type="title"/>
          </p:nvPr>
        </p:nvSpPr>
        <p:spPr>
          <a:xfrm>
            <a:off x="381000" y="457200"/>
            <a:ext cx="11430000" cy="843376"/>
          </a:xfrm>
          <a:prstGeom prst="rect">
            <a:avLst/>
          </a:prstGeom>
        </p:spPr>
        <p:txBody>
          <a:bodyPr anchor="t">
            <a:normAutofit/>
          </a:bodyPr>
          <a:lstStyle>
            <a:lvl1pPr>
              <a:defRPr sz="2400" b="1" i="0">
                <a:solidFill>
                  <a:srgbClr val="FF4C1D"/>
                </a:solidFill>
                <a:latin typeface="Calibri Regular" charset="0"/>
              </a:defRPr>
            </a:lvl1pPr>
          </a:lstStyle>
          <a:p>
            <a:r>
              <a:rPr lang="en-US" dirty="0"/>
              <a:t>Click to edit Master title style</a:t>
            </a:r>
          </a:p>
        </p:txBody>
      </p:sp>
    </p:spTree>
  </p:cSld>
  <p:clrMapOvr>
    <a:masterClrMapping/>
  </p:clrMapOvr>
  <p:extLst>
    <p:ext uri="{DCECCB84-F9BA-43D5-87BE-67443E8EF086}">
      <p15:sldGuideLst xmlns:p15="http://schemas.microsoft.com/office/powerpoint/2012/main">
        <p15:guide id="1" orient="horz" pos="2616"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1" y="1300578"/>
            <a:ext cx="11430001" cy="4496081"/>
          </a:xfrm>
        </p:spPr>
        <p:txBody>
          <a:bodyPr wrap="square">
            <a:noAutofit/>
          </a:bodyPr>
          <a:lstStyle>
            <a:lvl1pPr>
              <a:lnSpc>
                <a:spcPct val="100000"/>
              </a:lnSpc>
              <a:spcAft>
                <a:spcPts val="500"/>
              </a:spcAft>
              <a:buSzPct val="130000"/>
              <a:defRPr sz="2000" b="0" i="0">
                <a:solidFill>
                  <a:srgbClr val="03283F"/>
                </a:solidFill>
                <a:latin typeface="Calibri Regular" charset="0"/>
              </a:defRPr>
            </a:lvl1pPr>
            <a:lvl2pPr>
              <a:lnSpc>
                <a:spcPct val="100000"/>
              </a:lnSpc>
              <a:spcAft>
                <a:spcPts val="500"/>
              </a:spcAft>
              <a:buSzPct val="130000"/>
              <a:defRPr sz="1800" b="0" i="0">
                <a:solidFill>
                  <a:srgbClr val="03283F"/>
                </a:solidFill>
                <a:latin typeface="Calibri Regular" charset="0"/>
              </a:defRPr>
            </a:lvl2pPr>
            <a:lvl3pPr>
              <a:lnSpc>
                <a:spcPct val="100000"/>
              </a:lnSpc>
              <a:spcAft>
                <a:spcPts val="500"/>
              </a:spcAft>
              <a:buSzPct val="130000"/>
              <a:defRPr sz="1600" b="0" i="0">
                <a:solidFill>
                  <a:srgbClr val="03283F"/>
                </a:solidFill>
                <a:latin typeface="Calibri Regular" charset="0"/>
              </a:defRPr>
            </a:lvl3pPr>
            <a:lvl4pPr>
              <a:lnSpc>
                <a:spcPct val="100000"/>
              </a:lnSpc>
              <a:spcAft>
                <a:spcPts val="500"/>
              </a:spcAft>
              <a:buSzPct val="130000"/>
              <a:defRPr sz="1400" b="0" i="0">
                <a:solidFill>
                  <a:srgbClr val="03283F"/>
                </a:solidFill>
                <a:latin typeface="Calibri Regular" charset="0"/>
              </a:defRPr>
            </a:lvl4pPr>
            <a:lvl5pPr>
              <a:lnSpc>
                <a:spcPct val="100000"/>
              </a:lnSpc>
              <a:spcAft>
                <a:spcPts val="500"/>
              </a:spcAft>
              <a:buSzPct val="130000"/>
              <a:defRPr sz="1200" b="0" i="0">
                <a:solidFill>
                  <a:srgbClr val="03283F"/>
                </a:solidFill>
                <a:latin typeface="Calibri Regular"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457200"/>
            <a:ext cx="11430000" cy="843376"/>
          </a:xfrm>
          <a:prstGeom prst="rect">
            <a:avLst/>
          </a:prstGeom>
        </p:spPr>
        <p:txBody>
          <a:bodyPr anchor="t">
            <a:normAutofit/>
          </a:bodyPr>
          <a:lstStyle>
            <a:lvl1pPr>
              <a:defRPr sz="2400" b="1" i="0" baseline="0">
                <a:solidFill>
                  <a:srgbClr val="FF4C1D"/>
                </a:solidFill>
                <a:latin typeface="Calibri Regular" charset="0"/>
              </a:defRPr>
            </a:lvl1pPr>
          </a:lstStyle>
          <a:p>
            <a:r>
              <a:rPr lang="en-US" dirty="0"/>
              <a:t>Click to edit Master title style</a:t>
            </a:r>
          </a:p>
        </p:txBody>
      </p:sp>
    </p:spTree>
  </p:cSld>
  <p:clrMapOvr>
    <a:masterClrMapping/>
  </p:clrMapOvr>
  <p:extLst>
    <p:ext uri="{DCECCB84-F9BA-43D5-87BE-67443E8EF086}">
      <p15:sldGuideLst xmlns:p15="http://schemas.microsoft.com/office/powerpoint/2012/main">
        <p15:guide id="1" pos="74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columns text ">
    <p:spTree>
      <p:nvGrpSpPr>
        <p:cNvPr id="1" name=""/>
        <p:cNvGrpSpPr/>
        <p:nvPr/>
      </p:nvGrpSpPr>
      <p:grpSpPr>
        <a:xfrm>
          <a:off x="0" y="0"/>
          <a:ext cx="0" cy="0"/>
          <a:chOff x="0" y="0"/>
          <a:chExt cx="0" cy="0"/>
        </a:xfrm>
      </p:grpSpPr>
      <p:sp>
        <p:nvSpPr>
          <p:cNvPr id="7" name="Title 1"/>
          <p:cNvSpPr>
            <a:spLocks noGrp="1"/>
          </p:cNvSpPr>
          <p:nvPr>
            <p:ph type="title"/>
          </p:nvPr>
        </p:nvSpPr>
        <p:spPr>
          <a:xfrm>
            <a:off x="381000" y="457200"/>
            <a:ext cx="11430000" cy="843376"/>
          </a:xfrm>
          <a:prstGeom prst="rect">
            <a:avLst/>
          </a:prstGeom>
        </p:spPr>
        <p:txBody>
          <a:bodyPr anchor="t">
            <a:normAutofit/>
          </a:bodyPr>
          <a:lstStyle>
            <a:lvl1pPr>
              <a:lnSpc>
                <a:spcPct val="100000"/>
              </a:lnSpc>
              <a:defRPr sz="2400" b="1" i="0">
                <a:solidFill>
                  <a:srgbClr val="FF4C1D"/>
                </a:solidFill>
                <a:latin typeface="Calibri Regular" charset="0"/>
              </a:defRPr>
            </a:lvl1pPr>
          </a:lstStyle>
          <a:p>
            <a:r>
              <a:rPr lang="en-US" dirty="0"/>
              <a:t>Click to edit Master title style</a:t>
            </a:r>
          </a:p>
        </p:txBody>
      </p:sp>
      <p:sp>
        <p:nvSpPr>
          <p:cNvPr id="3" name="Text Placeholder 2"/>
          <p:cNvSpPr>
            <a:spLocks noGrp="1"/>
          </p:cNvSpPr>
          <p:nvPr>
            <p:ph type="body" sz="quarter" idx="13"/>
          </p:nvPr>
        </p:nvSpPr>
        <p:spPr>
          <a:xfrm>
            <a:off x="381000" y="1300163"/>
            <a:ext cx="5633720" cy="4651375"/>
          </a:xfrm>
        </p:spPr>
        <p:txBody>
          <a:bodyPr/>
          <a:lstStyle>
            <a:lvl1pPr marL="0" indent="0">
              <a:spcAft>
                <a:spcPts val="800"/>
              </a:spcAft>
              <a:buNone/>
              <a:defRPr sz="1600" b="0" i="0">
                <a:solidFill>
                  <a:srgbClr val="03283F"/>
                </a:solidFill>
                <a:latin typeface="Calibri Regular"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p:txBody>
      </p:sp>
      <p:sp>
        <p:nvSpPr>
          <p:cNvPr id="12" name="Text Placeholder 2"/>
          <p:cNvSpPr>
            <a:spLocks noGrp="1"/>
          </p:cNvSpPr>
          <p:nvPr>
            <p:ph type="body" sz="quarter" idx="14"/>
          </p:nvPr>
        </p:nvSpPr>
        <p:spPr>
          <a:xfrm>
            <a:off x="6197601" y="1300163"/>
            <a:ext cx="5609387" cy="4651375"/>
          </a:xfrm>
        </p:spPr>
        <p:txBody>
          <a:bodyPr/>
          <a:lstStyle>
            <a:lvl1pPr marL="0" indent="0">
              <a:spcAft>
                <a:spcPts val="800"/>
              </a:spcAft>
              <a:buNone/>
              <a:defRPr sz="1600" b="0" i="0">
                <a:solidFill>
                  <a:srgbClr val="03283F"/>
                </a:solidFill>
                <a:latin typeface="Calibri Regular"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lumn text">
    <p:spTree>
      <p:nvGrpSpPr>
        <p:cNvPr id="1" name=""/>
        <p:cNvGrpSpPr/>
        <p:nvPr/>
      </p:nvGrpSpPr>
      <p:grpSpPr>
        <a:xfrm>
          <a:off x="0" y="0"/>
          <a:ext cx="0" cy="0"/>
          <a:chOff x="0" y="0"/>
          <a:chExt cx="0" cy="0"/>
        </a:xfrm>
      </p:grpSpPr>
      <p:sp>
        <p:nvSpPr>
          <p:cNvPr id="6" name="Title 1"/>
          <p:cNvSpPr>
            <a:spLocks noGrp="1"/>
          </p:cNvSpPr>
          <p:nvPr>
            <p:ph type="title"/>
          </p:nvPr>
        </p:nvSpPr>
        <p:spPr>
          <a:xfrm>
            <a:off x="381000" y="457200"/>
            <a:ext cx="11430000" cy="843376"/>
          </a:xfrm>
          <a:prstGeom prst="rect">
            <a:avLst/>
          </a:prstGeom>
        </p:spPr>
        <p:txBody>
          <a:bodyPr anchor="t">
            <a:normAutofit/>
          </a:bodyPr>
          <a:lstStyle>
            <a:lvl1pPr>
              <a:defRPr sz="2400" b="1" i="0">
                <a:solidFill>
                  <a:srgbClr val="FF4C1D"/>
                </a:solidFill>
                <a:latin typeface="Calibri Regular" charset="0"/>
              </a:defRPr>
            </a:lvl1pPr>
          </a:lstStyle>
          <a:p>
            <a:r>
              <a:rPr lang="en-US" dirty="0"/>
              <a:t>Click to edit Master title style</a:t>
            </a:r>
          </a:p>
        </p:txBody>
      </p:sp>
      <p:sp>
        <p:nvSpPr>
          <p:cNvPr id="12" name="Content Placeholder 2"/>
          <p:cNvSpPr>
            <a:spLocks noGrp="1"/>
          </p:cNvSpPr>
          <p:nvPr>
            <p:ph idx="1"/>
          </p:nvPr>
        </p:nvSpPr>
        <p:spPr>
          <a:xfrm>
            <a:off x="381001" y="1300578"/>
            <a:ext cx="11430001" cy="4496081"/>
          </a:xfrm>
        </p:spPr>
        <p:txBody>
          <a:bodyPr wrap="square">
            <a:noAutofit/>
          </a:bodyPr>
          <a:lstStyle>
            <a:lvl1pPr>
              <a:lnSpc>
                <a:spcPct val="100000"/>
              </a:lnSpc>
              <a:spcAft>
                <a:spcPts val="500"/>
              </a:spcAft>
              <a:buSzPct val="130000"/>
              <a:defRPr sz="2000" b="0" i="0">
                <a:solidFill>
                  <a:srgbClr val="03283F"/>
                </a:solidFill>
                <a:latin typeface="Calibri Regular" charset="0"/>
              </a:defRPr>
            </a:lvl1pPr>
            <a:lvl2pPr>
              <a:lnSpc>
                <a:spcPct val="100000"/>
              </a:lnSpc>
              <a:spcAft>
                <a:spcPts val="500"/>
              </a:spcAft>
              <a:buSzPct val="130000"/>
              <a:defRPr sz="1800" b="0" i="0">
                <a:solidFill>
                  <a:srgbClr val="03283F"/>
                </a:solidFill>
                <a:latin typeface="Calibri Regular" charset="0"/>
              </a:defRPr>
            </a:lvl2pPr>
            <a:lvl3pPr>
              <a:lnSpc>
                <a:spcPct val="100000"/>
              </a:lnSpc>
              <a:spcAft>
                <a:spcPts val="500"/>
              </a:spcAft>
              <a:buSzPct val="130000"/>
              <a:defRPr sz="1600" b="0" i="0">
                <a:solidFill>
                  <a:srgbClr val="03283F"/>
                </a:solidFill>
                <a:latin typeface="Calibri Regular" charset="0"/>
              </a:defRPr>
            </a:lvl3pPr>
            <a:lvl4pPr>
              <a:lnSpc>
                <a:spcPct val="100000"/>
              </a:lnSpc>
              <a:spcAft>
                <a:spcPts val="500"/>
              </a:spcAft>
              <a:buSzPct val="130000"/>
              <a:defRPr sz="1400" b="0" i="0">
                <a:solidFill>
                  <a:srgbClr val="03283F"/>
                </a:solidFill>
                <a:latin typeface="Calibri Regular" charset="0"/>
              </a:defRPr>
            </a:lvl4pPr>
            <a:lvl5pPr>
              <a:lnSpc>
                <a:spcPct val="100000"/>
              </a:lnSpc>
              <a:spcAft>
                <a:spcPts val="500"/>
              </a:spcAft>
              <a:buSzPct val="130000"/>
              <a:defRPr sz="1200" b="0" i="0">
                <a:solidFill>
                  <a:srgbClr val="03283F"/>
                </a:solidFill>
                <a:latin typeface="Calibri Regular"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C: 9 sections">
    <p:spTree>
      <p:nvGrpSpPr>
        <p:cNvPr id="1" name=""/>
        <p:cNvGrpSpPr/>
        <p:nvPr/>
      </p:nvGrpSpPr>
      <p:grpSpPr>
        <a:xfrm>
          <a:off x="0" y="0"/>
          <a:ext cx="0" cy="0"/>
          <a:chOff x="0" y="0"/>
          <a:chExt cx="0" cy="0"/>
        </a:xfrm>
      </p:grpSpPr>
      <p:sp>
        <p:nvSpPr>
          <p:cNvPr id="16" name="Text Placeholder 15"/>
          <p:cNvSpPr>
            <a:spLocks noGrp="1"/>
          </p:cNvSpPr>
          <p:nvPr>
            <p:ph type="body" sz="quarter" idx="13" hasCustomPrompt="1"/>
          </p:nvPr>
        </p:nvSpPr>
        <p:spPr>
          <a:xfrm>
            <a:off x="1151052" y="1921282"/>
            <a:ext cx="3547728" cy="607123"/>
          </a:xfrm>
          <a:prstGeom prst="rect">
            <a:avLst/>
          </a:prstGeom>
        </p:spPr>
        <p:txBody>
          <a:bodyPr>
            <a:normAutofit/>
          </a:bodyPr>
          <a:lstStyle>
            <a:lvl1pPr marL="0" indent="0">
              <a:lnSpc>
                <a:spcPct val="100000"/>
              </a:lnSpc>
              <a:buNone/>
              <a:defRPr sz="1600" b="0" i="0" baseline="0">
                <a:solidFill>
                  <a:srgbClr val="03283F"/>
                </a:solidFill>
                <a:latin typeface="Calibri Regular" charset="0"/>
                <a:ea typeface="Calibri Regular" charset="0"/>
                <a:cs typeface="Calibri Regular" charset="0"/>
              </a:defRPr>
            </a:lvl1pPr>
          </a:lstStyle>
          <a:p>
            <a:pPr lvl="0"/>
            <a:r>
              <a:rPr lang="en-US" dirty="0"/>
              <a:t>Insert Section Title Lorem Ipsum Dolor Sit </a:t>
            </a:r>
            <a:r>
              <a:rPr lang="en-US" dirty="0" err="1"/>
              <a:t>Amet</a:t>
            </a:r>
            <a:r>
              <a:rPr lang="en-US" dirty="0"/>
              <a:t> </a:t>
            </a:r>
            <a:r>
              <a:rPr lang="en-US" dirty="0" err="1"/>
              <a:t>Adipiscing</a:t>
            </a:r>
            <a:r>
              <a:rPr lang="en-US" dirty="0"/>
              <a:t> </a:t>
            </a:r>
          </a:p>
        </p:txBody>
      </p:sp>
      <p:sp>
        <p:nvSpPr>
          <p:cNvPr id="17" name="Text Placeholder 15"/>
          <p:cNvSpPr>
            <a:spLocks noGrp="1"/>
          </p:cNvSpPr>
          <p:nvPr>
            <p:ph type="body" sz="quarter" idx="14" hasCustomPrompt="1"/>
          </p:nvPr>
        </p:nvSpPr>
        <p:spPr>
          <a:xfrm>
            <a:off x="472439" y="1889646"/>
            <a:ext cx="627541" cy="368914"/>
          </a:xfrm>
          <a:prstGeom prst="rect">
            <a:avLst/>
          </a:prstGeom>
        </p:spPr>
        <p:txBody>
          <a:bodyPr>
            <a:noAutofit/>
          </a:bodyPr>
          <a:lstStyle>
            <a:lvl1pPr marL="0" indent="0">
              <a:lnSpc>
                <a:spcPct val="100000"/>
              </a:lnSpc>
              <a:buNone/>
              <a:defRPr sz="2400" b="1" i="0" baseline="0">
                <a:solidFill>
                  <a:srgbClr val="F15845"/>
                </a:solidFill>
                <a:latin typeface="Calibri Regular" charset="0"/>
                <a:ea typeface="Calibri Regular" charset="0"/>
                <a:cs typeface="Calibri Regular" charset="0"/>
              </a:defRPr>
            </a:lvl1pPr>
          </a:lstStyle>
          <a:p>
            <a:pPr lvl="0"/>
            <a:r>
              <a:rPr lang="en-US" dirty="0"/>
              <a:t>01</a:t>
            </a:r>
          </a:p>
        </p:txBody>
      </p:sp>
      <p:sp>
        <p:nvSpPr>
          <p:cNvPr id="19" name="Text Placeholder 15"/>
          <p:cNvSpPr>
            <a:spLocks noGrp="1"/>
          </p:cNvSpPr>
          <p:nvPr>
            <p:ph type="body" sz="quarter" idx="15" hasCustomPrompt="1"/>
          </p:nvPr>
        </p:nvSpPr>
        <p:spPr>
          <a:xfrm>
            <a:off x="1151053" y="2641123"/>
            <a:ext cx="3547729" cy="607123"/>
          </a:xfrm>
          <a:prstGeom prst="rect">
            <a:avLst/>
          </a:prstGeom>
        </p:spPr>
        <p:txBody>
          <a:bodyPr>
            <a:normAutofit/>
          </a:bodyPr>
          <a:lstStyle>
            <a:lvl1pPr marL="0" indent="0">
              <a:lnSpc>
                <a:spcPct val="100000"/>
              </a:lnSpc>
              <a:buNone/>
              <a:defRPr sz="1600" b="0" i="0" baseline="0">
                <a:solidFill>
                  <a:srgbClr val="03283F"/>
                </a:solidFill>
                <a:latin typeface="Calibri Regular" charset="0"/>
                <a:ea typeface="Calibri Regular" charset="0"/>
                <a:cs typeface="Calibri Regular" charset="0"/>
              </a:defRPr>
            </a:lvl1pPr>
          </a:lstStyle>
          <a:p>
            <a:pPr lvl="0"/>
            <a:r>
              <a:rPr lang="en-US" dirty="0"/>
              <a:t>Insert Section Title Lorem Ipsum Dolor Sit </a:t>
            </a:r>
            <a:r>
              <a:rPr lang="en-US" dirty="0" err="1"/>
              <a:t>Amet</a:t>
            </a:r>
            <a:r>
              <a:rPr lang="en-US" dirty="0"/>
              <a:t> </a:t>
            </a:r>
            <a:r>
              <a:rPr lang="en-US" dirty="0" err="1"/>
              <a:t>Adipiscing</a:t>
            </a:r>
            <a:r>
              <a:rPr lang="en-US" dirty="0"/>
              <a:t> </a:t>
            </a:r>
          </a:p>
        </p:txBody>
      </p:sp>
      <p:sp>
        <p:nvSpPr>
          <p:cNvPr id="20" name="Text Placeholder 15"/>
          <p:cNvSpPr>
            <a:spLocks noGrp="1"/>
          </p:cNvSpPr>
          <p:nvPr>
            <p:ph type="body" sz="quarter" idx="16" hasCustomPrompt="1"/>
          </p:nvPr>
        </p:nvSpPr>
        <p:spPr>
          <a:xfrm>
            <a:off x="472439" y="2602565"/>
            <a:ext cx="627541" cy="368914"/>
          </a:xfrm>
          <a:prstGeom prst="rect">
            <a:avLst/>
          </a:prstGeom>
        </p:spPr>
        <p:txBody>
          <a:bodyPr>
            <a:noAutofit/>
          </a:bodyPr>
          <a:lstStyle>
            <a:lvl1pPr marL="0" indent="0">
              <a:lnSpc>
                <a:spcPct val="100000"/>
              </a:lnSpc>
              <a:buNone/>
              <a:defRPr sz="2400" b="1" i="0" baseline="0">
                <a:solidFill>
                  <a:srgbClr val="F15845"/>
                </a:solidFill>
                <a:latin typeface="Calibri Regular" charset="0"/>
                <a:ea typeface="Calibri Regular" charset="0"/>
                <a:cs typeface="Calibri Regular" charset="0"/>
              </a:defRPr>
            </a:lvl1pPr>
          </a:lstStyle>
          <a:p>
            <a:pPr lvl="0"/>
            <a:r>
              <a:rPr lang="en-US" dirty="0"/>
              <a:t>02</a:t>
            </a:r>
          </a:p>
        </p:txBody>
      </p:sp>
      <p:sp>
        <p:nvSpPr>
          <p:cNvPr id="22" name="Text Placeholder 15"/>
          <p:cNvSpPr>
            <a:spLocks noGrp="1"/>
          </p:cNvSpPr>
          <p:nvPr>
            <p:ph type="body" sz="quarter" idx="17" hasCustomPrompt="1"/>
          </p:nvPr>
        </p:nvSpPr>
        <p:spPr>
          <a:xfrm>
            <a:off x="1151053" y="3350528"/>
            <a:ext cx="3547729" cy="607123"/>
          </a:xfrm>
          <a:prstGeom prst="rect">
            <a:avLst/>
          </a:prstGeom>
        </p:spPr>
        <p:txBody>
          <a:bodyPr>
            <a:normAutofit/>
          </a:bodyPr>
          <a:lstStyle>
            <a:lvl1pPr marL="0" indent="0">
              <a:lnSpc>
                <a:spcPct val="100000"/>
              </a:lnSpc>
              <a:buNone/>
              <a:defRPr sz="1600" b="0" i="0" baseline="0">
                <a:solidFill>
                  <a:srgbClr val="03283F"/>
                </a:solidFill>
                <a:latin typeface="Calibri Regular" charset="0"/>
                <a:ea typeface="Calibri Regular" charset="0"/>
                <a:cs typeface="Calibri Regular" charset="0"/>
              </a:defRPr>
            </a:lvl1pPr>
          </a:lstStyle>
          <a:p>
            <a:pPr lvl="0"/>
            <a:r>
              <a:rPr lang="en-US" dirty="0"/>
              <a:t>Insert Section Title Lorem Ipsum Dolor Sit </a:t>
            </a:r>
            <a:r>
              <a:rPr lang="en-US" dirty="0" err="1"/>
              <a:t>Amet</a:t>
            </a:r>
            <a:r>
              <a:rPr lang="en-US" dirty="0"/>
              <a:t> </a:t>
            </a:r>
            <a:r>
              <a:rPr lang="en-US" dirty="0" err="1"/>
              <a:t>Adipiscing</a:t>
            </a:r>
            <a:r>
              <a:rPr lang="en-US" dirty="0"/>
              <a:t> </a:t>
            </a:r>
          </a:p>
        </p:txBody>
      </p:sp>
      <p:sp>
        <p:nvSpPr>
          <p:cNvPr id="23" name="Text Placeholder 15"/>
          <p:cNvSpPr>
            <a:spLocks noGrp="1"/>
          </p:cNvSpPr>
          <p:nvPr>
            <p:ph type="body" sz="quarter" idx="18" hasCustomPrompt="1"/>
          </p:nvPr>
        </p:nvSpPr>
        <p:spPr>
          <a:xfrm>
            <a:off x="472439" y="3318894"/>
            <a:ext cx="627541" cy="368914"/>
          </a:xfrm>
          <a:prstGeom prst="rect">
            <a:avLst/>
          </a:prstGeom>
        </p:spPr>
        <p:txBody>
          <a:bodyPr>
            <a:noAutofit/>
          </a:bodyPr>
          <a:lstStyle>
            <a:lvl1pPr marL="0" indent="0">
              <a:lnSpc>
                <a:spcPct val="100000"/>
              </a:lnSpc>
              <a:buNone/>
              <a:defRPr sz="2400" b="1" i="0" baseline="0">
                <a:solidFill>
                  <a:srgbClr val="F15845"/>
                </a:solidFill>
                <a:latin typeface="Calibri Regular" charset="0"/>
                <a:ea typeface="Calibri Regular" charset="0"/>
                <a:cs typeface="Calibri Regular" charset="0"/>
              </a:defRPr>
            </a:lvl1pPr>
          </a:lstStyle>
          <a:p>
            <a:pPr lvl="0"/>
            <a:r>
              <a:rPr lang="en-US" dirty="0"/>
              <a:t>03</a:t>
            </a:r>
          </a:p>
        </p:txBody>
      </p:sp>
      <p:sp>
        <p:nvSpPr>
          <p:cNvPr id="25" name="Text Placeholder 15"/>
          <p:cNvSpPr>
            <a:spLocks noGrp="1"/>
          </p:cNvSpPr>
          <p:nvPr>
            <p:ph type="body" sz="quarter" idx="19" hasCustomPrompt="1"/>
          </p:nvPr>
        </p:nvSpPr>
        <p:spPr>
          <a:xfrm>
            <a:off x="1151053" y="4043709"/>
            <a:ext cx="3547729" cy="607123"/>
          </a:xfrm>
          <a:prstGeom prst="rect">
            <a:avLst/>
          </a:prstGeom>
        </p:spPr>
        <p:txBody>
          <a:bodyPr>
            <a:normAutofit/>
          </a:bodyPr>
          <a:lstStyle>
            <a:lvl1pPr marL="0" indent="0">
              <a:lnSpc>
                <a:spcPct val="100000"/>
              </a:lnSpc>
              <a:buNone/>
              <a:defRPr sz="1600" b="0" i="0" baseline="0">
                <a:solidFill>
                  <a:srgbClr val="03283F"/>
                </a:solidFill>
                <a:latin typeface="Calibri Regular" charset="0"/>
                <a:ea typeface="Calibri Regular" charset="0"/>
                <a:cs typeface="Calibri Regular" charset="0"/>
              </a:defRPr>
            </a:lvl1pPr>
          </a:lstStyle>
          <a:p>
            <a:pPr lvl="0"/>
            <a:r>
              <a:rPr lang="en-US" dirty="0"/>
              <a:t>Insert Section Title Lorem Ipsum Dolor Sit </a:t>
            </a:r>
            <a:r>
              <a:rPr lang="en-US" dirty="0" err="1"/>
              <a:t>Amet</a:t>
            </a:r>
            <a:r>
              <a:rPr lang="en-US" dirty="0"/>
              <a:t> </a:t>
            </a:r>
            <a:r>
              <a:rPr lang="en-US" dirty="0" err="1"/>
              <a:t>Adipiscing</a:t>
            </a:r>
            <a:r>
              <a:rPr lang="en-US" dirty="0"/>
              <a:t> </a:t>
            </a:r>
          </a:p>
        </p:txBody>
      </p:sp>
      <p:sp>
        <p:nvSpPr>
          <p:cNvPr id="26" name="Text Placeholder 15"/>
          <p:cNvSpPr>
            <a:spLocks noGrp="1"/>
          </p:cNvSpPr>
          <p:nvPr>
            <p:ph type="body" sz="quarter" idx="20" hasCustomPrompt="1"/>
          </p:nvPr>
        </p:nvSpPr>
        <p:spPr>
          <a:xfrm>
            <a:off x="472439" y="4035223"/>
            <a:ext cx="627541" cy="368914"/>
          </a:xfrm>
          <a:prstGeom prst="rect">
            <a:avLst/>
          </a:prstGeom>
        </p:spPr>
        <p:txBody>
          <a:bodyPr>
            <a:noAutofit/>
          </a:bodyPr>
          <a:lstStyle>
            <a:lvl1pPr marL="0" indent="0">
              <a:lnSpc>
                <a:spcPct val="100000"/>
              </a:lnSpc>
              <a:buNone/>
              <a:defRPr sz="2400" b="1" i="0" baseline="0">
                <a:solidFill>
                  <a:srgbClr val="F15845"/>
                </a:solidFill>
                <a:latin typeface="Calibri Regular" charset="0"/>
                <a:ea typeface="Calibri Regular" charset="0"/>
                <a:cs typeface="Calibri Regular" charset="0"/>
              </a:defRPr>
            </a:lvl1pPr>
          </a:lstStyle>
          <a:p>
            <a:pPr lvl="0"/>
            <a:r>
              <a:rPr lang="en-US" dirty="0"/>
              <a:t>04</a:t>
            </a:r>
          </a:p>
        </p:txBody>
      </p:sp>
      <p:sp>
        <p:nvSpPr>
          <p:cNvPr id="29" name="Text Placeholder 15"/>
          <p:cNvSpPr>
            <a:spLocks noGrp="1"/>
          </p:cNvSpPr>
          <p:nvPr>
            <p:ph type="body" sz="quarter" idx="22" hasCustomPrompt="1"/>
          </p:nvPr>
        </p:nvSpPr>
        <p:spPr>
          <a:xfrm>
            <a:off x="472439" y="4749602"/>
            <a:ext cx="627541" cy="368914"/>
          </a:xfrm>
          <a:prstGeom prst="rect">
            <a:avLst/>
          </a:prstGeom>
        </p:spPr>
        <p:txBody>
          <a:bodyPr>
            <a:noAutofit/>
          </a:bodyPr>
          <a:lstStyle>
            <a:lvl1pPr marL="0" indent="0">
              <a:lnSpc>
                <a:spcPct val="100000"/>
              </a:lnSpc>
              <a:buNone/>
              <a:defRPr sz="2400" b="1" i="0" baseline="0">
                <a:solidFill>
                  <a:srgbClr val="F15845"/>
                </a:solidFill>
                <a:latin typeface="Calibri Regular" charset="0"/>
                <a:ea typeface="Calibri Regular" charset="0"/>
                <a:cs typeface="Calibri Regular" charset="0"/>
              </a:defRPr>
            </a:lvl1pPr>
          </a:lstStyle>
          <a:p>
            <a:pPr lvl="0"/>
            <a:r>
              <a:rPr lang="en-US" dirty="0"/>
              <a:t>05</a:t>
            </a:r>
          </a:p>
        </p:txBody>
      </p:sp>
      <p:sp>
        <p:nvSpPr>
          <p:cNvPr id="31" name="Text Placeholder 15"/>
          <p:cNvSpPr>
            <a:spLocks noGrp="1"/>
          </p:cNvSpPr>
          <p:nvPr>
            <p:ph type="body" sz="quarter" idx="23" hasCustomPrompt="1"/>
          </p:nvPr>
        </p:nvSpPr>
        <p:spPr>
          <a:xfrm>
            <a:off x="6909123" y="1911657"/>
            <a:ext cx="3574232" cy="607123"/>
          </a:xfrm>
          <a:prstGeom prst="rect">
            <a:avLst/>
          </a:prstGeom>
        </p:spPr>
        <p:txBody>
          <a:bodyPr>
            <a:normAutofit/>
          </a:bodyPr>
          <a:lstStyle>
            <a:lvl1pPr marL="0" indent="0">
              <a:lnSpc>
                <a:spcPct val="100000"/>
              </a:lnSpc>
              <a:buNone/>
              <a:defRPr sz="1600" b="0" i="0" baseline="0">
                <a:solidFill>
                  <a:srgbClr val="03283F"/>
                </a:solidFill>
                <a:latin typeface="Calibri Regular" charset="0"/>
                <a:ea typeface="Calibri Regular" charset="0"/>
                <a:cs typeface="Calibri Regular" charset="0"/>
              </a:defRPr>
            </a:lvl1pPr>
          </a:lstStyle>
          <a:p>
            <a:pPr lvl="0"/>
            <a:r>
              <a:rPr lang="en-US" dirty="0"/>
              <a:t>Insert Section Title Lorem Ipsum Dolor Sit </a:t>
            </a:r>
            <a:r>
              <a:rPr lang="en-US" dirty="0" err="1"/>
              <a:t>Amet</a:t>
            </a:r>
            <a:r>
              <a:rPr lang="en-US" dirty="0"/>
              <a:t> </a:t>
            </a:r>
            <a:r>
              <a:rPr lang="en-US" dirty="0" err="1"/>
              <a:t>Adipiscing</a:t>
            </a:r>
            <a:r>
              <a:rPr lang="en-US" dirty="0"/>
              <a:t> </a:t>
            </a:r>
          </a:p>
        </p:txBody>
      </p:sp>
      <p:sp>
        <p:nvSpPr>
          <p:cNvPr id="32" name="Text Placeholder 15"/>
          <p:cNvSpPr>
            <a:spLocks noGrp="1"/>
          </p:cNvSpPr>
          <p:nvPr>
            <p:ph type="body" sz="quarter" idx="24" hasCustomPrompt="1"/>
          </p:nvPr>
        </p:nvSpPr>
        <p:spPr>
          <a:xfrm>
            <a:off x="6230508" y="1886695"/>
            <a:ext cx="627541" cy="368914"/>
          </a:xfrm>
          <a:prstGeom prst="rect">
            <a:avLst/>
          </a:prstGeom>
        </p:spPr>
        <p:txBody>
          <a:bodyPr>
            <a:noAutofit/>
          </a:bodyPr>
          <a:lstStyle>
            <a:lvl1pPr marL="0" indent="0">
              <a:lnSpc>
                <a:spcPct val="100000"/>
              </a:lnSpc>
              <a:buNone/>
              <a:defRPr sz="2400" b="1" i="0" baseline="0">
                <a:solidFill>
                  <a:srgbClr val="F15845"/>
                </a:solidFill>
                <a:latin typeface="Calibri Regular" charset="0"/>
                <a:ea typeface="Calibri Regular" charset="0"/>
                <a:cs typeface="Calibri Regular" charset="0"/>
              </a:defRPr>
            </a:lvl1pPr>
          </a:lstStyle>
          <a:p>
            <a:pPr lvl="0"/>
            <a:r>
              <a:rPr lang="en-US" dirty="0"/>
              <a:t>06</a:t>
            </a:r>
          </a:p>
        </p:txBody>
      </p:sp>
      <p:sp>
        <p:nvSpPr>
          <p:cNvPr id="34" name="Text Placeholder 15"/>
          <p:cNvSpPr>
            <a:spLocks noGrp="1"/>
          </p:cNvSpPr>
          <p:nvPr>
            <p:ph type="body" sz="quarter" idx="25" hasCustomPrompt="1"/>
          </p:nvPr>
        </p:nvSpPr>
        <p:spPr>
          <a:xfrm>
            <a:off x="6909122" y="2632814"/>
            <a:ext cx="3574233" cy="607123"/>
          </a:xfrm>
          <a:prstGeom prst="rect">
            <a:avLst/>
          </a:prstGeom>
        </p:spPr>
        <p:txBody>
          <a:bodyPr>
            <a:normAutofit/>
          </a:bodyPr>
          <a:lstStyle>
            <a:lvl1pPr marL="0" indent="0">
              <a:lnSpc>
                <a:spcPct val="100000"/>
              </a:lnSpc>
              <a:buNone/>
              <a:defRPr sz="1600" b="0" i="0" baseline="0">
                <a:solidFill>
                  <a:srgbClr val="03283F"/>
                </a:solidFill>
                <a:latin typeface="Calibri Regular" charset="0"/>
                <a:ea typeface="Calibri Regular" charset="0"/>
                <a:cs typeface="Calibri Regular" charset="0"/>
              </a:defRPr>
            </a:lvl1pPr>
          </a:lstStyle>
          <a:p>
            <a:pPr lvl="0"/>
            <a:r>
              <a:rPr lang="en-US" dirty="0"/>
              <a:t>Insert Section Title Lorem Ipsum Dolor Sit </a:t>
            </a:r>
            <a:r>
              <a:rPr lang="en-US" dirty="0" err="1"/>
              <a:t>Amet</a:t>
            </a:r>
            <a:r>
              <a:rPr lang="en-US" dirty="0"/>
              <a:t> </a:t>
            </a:r>
            <a:r>
              <a:rPr lang="en-US" dirty="0" err="1"/>
              <a:t>Adipiscing</a:t>
            </a:r>
            <a:r>
              <a:rPr lang="en-US" dirty="0"/>
              <a:t> </a:t>
            </a:r>
          </a:p>
        </p:txBody>
      </p:sp>
      <p:sp>
        <p:nvSpPr>
          <p:cNvPr id="35" name="Text Placeholder 15"/>
          <p:cNvSpPr>
            <a:spLocks noGrp="1"/>
          </p:cNvSpPr>
          <p:nvPr>
            <p:ph type="body" sz="quarter" idx="26" hasCustomPrompt="1"/>
          </p:nvPr>
        </p:nvSpPr>
        <p:spPr>
          <a:xfrm>
            <a:off x="6230508" y="2599614"/>
            <a:ext cx="627541" cy="368914"/>
          </a:xfrm>
          <a:prstGeom prst="rect">
            <a:avLst/>
          </a:prstGeom>
        </p:spPr>
        <p:txBody>
          <a:bodyPr>
            <a:noAutofit/>
          </a:bodyPr>
          <a:lstStyle>
            <a:lvl1pPr marL="0" indent="0">
              <a:lnSpc>
                <a:spcPct val="100000"/>
              </a:lnSpc>
              <a:buNone/>
              <a:defRPr sz="2400" b="1" i="0" baseline="0">
                <a:solidFill>
                  <a:srgbClr val="F15845"/>
                </a:solidFill>
                <a:latin typeface="Calibri Regular" charset="0"/>
                <a:ea typeface="Calibri Regular" charset="0"/>
                <a:cs typeface="Calibri Regular" charset="0"/>
              </a:defRPr>
            </a:lvl1pPr>
          </a:lstStyle>
          <a:p>
            <a:pPr lvl="0"/>
            <a:r>
              <a:rPr lang="en-US" dirty="0"/>
              <a:t>07</a:t>
            </a:r>
          </a:p>
        </p:txBody>
      </p:sp>
      <p:sp>
        <p:nvSpPr>
          <p:cNvPr id="37" name="Text Placeholder 15"/>
          <p:cNvSpPr>
            <a:spLocks noGrp="1"/>
          </p:cNvSpPr>
          <p:nvPr>
            <p:ph type="body" sz="quarter" idx="27" hasCustomPrompt="1"/>
          </p:nvPr>
        </p:nvSpPr>
        <p:spPr>
          <a:xfrm>
            <a:off x="6909122" y="3340905"/>
            <a:ext cx="3574233" cy="607123"/>
          </a:xfrm>
          <a:prstGeom prst="rect">
            <a:avLst/>
          </a:prstGeom>
        </p:spPr>
        <p:txBody>
          <a:bodyPr>
            <a:normAutofit/>
          </a:bodyPr>
          <a:lstStyle>
            <a:lvl1pPr marL="0" indent="0">
              <a:lnSpc>
                <a:spcPct val="100000"/>
              </a:lnSpc>
              <a:buNone/>
              <a:defRPr sz="1600" b="0" i="0" baseline="0">
                <a:solidFill>
                  <a:srgbClr val="03283F"/>
                </a:solidFill>
                <a:latin typeface="Calibri Regular" charset="0"/>
                <a:ea typeface="Calibri Regular" charset="0"/>
                <a:cs typeface="Calibri Regular" charset="0"/>
              </a:defRPr>
            </a:lvl1pPr>
          </a:lstStyle>
          <a:p>
            <a:pPr lvl="0"/>
            <a:r>
              <a:rPr lang="en-US" dirty="0"/>
              <a:t>Insert Section Title Lorem Ipsum Dolor Sit </a:t>
            </a:r>
            <a:r>
              <a:rPr lang="en-US" dirty="0" err="1"/>
              <a:t>Amet</a:t>
            </a:r>
            <a:r>
              <a:rPr lang="en-US" dirty="0"/>
              <a:t> </a:t>
            </a:r>
            <a:r>
              <a:rPr lang="en-US" dirty="0" err="1"/>
              <a:t>Adipiscing</a:t>
            </a:r>
            <a:r>
              <a:rPr lang="en-US" dirty="0"/>
              <a:t> </a:t>
            </a:r>
          </a:p>
        </p:txBody>
      </p:sp>
      <p:sp>
        <p:nvSpPr>
          <p:cNvPr id="38" name="Text Placeholder 15"/>
          <p:cNvSpPr>
            <a:spLocks noGrp="1"/>
          </p:cNvSpPr>
          <p:nvPr>
            <p:ph type="body" sz="quarter" idx="28" hasCustomPrompt="1"/>
          </p:nvPr>
        </p:nvSpPr>
        <p:spPr>
          <a:xfrm>
            <a:off x="6230508" y="3315943"/>
            <a:ext cx="627541" cy="368914"/>
          </a:xfrm>
          <a:prstGeom prst="rect">
            <a:avLst/>
          </a:prstGeom>
        </p:spPr>
        <p:txBody>
          <a:bodyPr>
            <a:noAutofit/>
          </a:bodyPr>
          <a:lstStyle>
            <a:lvl1pPr marL="0" indent="0">
              <a:lnSpc>
                <a:spcPct val="100000"/>
              </a:lnSpc>
              <a:buNone/>
              <a:defRPr sz="2400" b="1" i="0" baseline="0">
                <a:solidFill>
                  <a:srgbClr val="F15845"/>
                </a:solidFill>
                <a:latin typeface="Calibri Regular" charset="0"/>
                <a:ea typeface="Calibri Regular" charset="0"/>
                <a:cs typeface="Calibri Regular" charset="0"/>
              </a:defRPr>
            </a:lvl1pPr>
          </a:lstStyle>
          <a:p>
            <a:pPr lvl="0"/>
            <a:r>
              <a:rPr lang="en-US" dirty="0"/>
              <a:t>08</a:t>
            </a:r>
          </a:p>
        </p:txBody>
      </p:sp>
      <p:sp>
        <p:nvSpPr>
          <p:cNvPr id="40" name="Text Placeholder 15"/>
          <p:cNvSpPr>
            <a:spLocks noGrp="1"/>
          </p:cNvSpPr>
          <p:nvPr>
            <p:ph type="body" sz="quarter" idx="29" hasCustomPrompt="1"/>
          </p:nvPr>
        </p:nvSpPr>
        <p:spPr>
          <a:xfrm>
            <a:off x="6909122" y="4040758"/>
            <a:ext cx="3574233" cy="607123"/>
          </a:xfrm>
          <a:prstGeom prst="rect">
            <a:avLst/>
          </a:prstGeom>
        </p:spPr>
        <p:txBody>
          <a:bodyPr>
            <a:normAutofit/>
          </a:bodyPr>
          <a:lstStyle>
            <a:lvl1pPr marL="0" indent="0">
              <a:lnSpc>
                <a:spcPct val="100000"/>
              </a:lnSpc>
              <a:buNone/>
              <a:defRPr sz="1600" b="0" i="0" baseline="0">
                <a:solidFill>
                  <a:srgbClr val="03283F"/>
                </a:solidFill>
                <a:latin typeface="Calibri Regular" charset="0"/>
                <a:ea typeface="Calibri Regular" charset="0"/>
                <a:cs typeface="Calibri Regular" charset="0"/>
              </a:defRPr>
            </a:lvl1pPr>
          </a:lstStyle>
          <a:p>
            <a:pPr lvl="0"/>
            <a:r>
              <a:rPr lang="en-US" dirty="0"/>
              <a:t>Insert Section Title Lorem Ipsum Dolor Sit </a:t>
            </a:r>
            <a:r>
              <a:rPr lang="en-US" dirty="0" err="1"/>
              <a:t>Amet</a:t>
            </a:r>
            <a:r>
              <a:rPr lang="en-US" dirty="0"/>
              <a:t> </a:t>
            </a:r>
            <a:r>
              <a:rPr lang="en-US" dirty="0" err="1"/>
              <a:t>Adipiscing</a:t>
            </a:r>
            <a:r>
              <a:rPr lang="en-US" dirty="0"/>
              <a:t> </a:t>
            </a:r>
          </a:p>
        </p:txBody>
      </p:sp>
      <p:sp>
        <p:nvSpPr>
          <p:cNvPr id="41" name="Text Placeholder 15"/>
          <p:cNvSpPr>
            <a:spLocks noGrp="1"/>
          </p:cNvSpPr>
          <p:nvPr>
            <p:ph type="body" sz="quarter" idx="30" hasCustomPrompt="1"/>
          </p:nvPr>
        </p:nvSpPr>
        <p:spPr>
          <a:xfrm>
            <a:off x="6230508" y="4032272"/>
            <a:ext cx="627541" cy="368914"/>
          </a:xfrm>
          <a:prstGeom prst="rect">
            <a:avLst/>
          </a:prstGeom>
        </p:spPr>
        <p:txBody>
          <a:bodyPr>
            <a:noAutofit/>
          </a:bodyPr>
          <a:lstStyle>
            <a:lvl1pPr marL="0" indent="0">
              <a:lnSpc>
                <a:spcPct val="100000"/>
              </a:lnSpc>
              <a:buNone/>
              <a:defRPr sz="2400" b="1" i="0" baseline="0">
                <a:solidFill>
                  <a:srgbClr val="F15845"/>
                </a:solidFill>
                <a:latin typeface="Calibri Regular" charset="0"/>
                <a:ea typeface="Calibri Regular" charset="0"/>
                <a:cs typeface="Calibri Regular" charset="0"/>
              </a:defRPr>
            </a:lvl1pPr>
          </a:lstStyle>
          <a:p>
            <a:pPr lvl="0"/>
            <a:r>
              <a:rPr lang="en-US" dirty="0"/>
              <a:t>09</a:t>
            </a:r>
          </a:p>
        </p:txBody>
      </p:sp>
      <p:sp>
        <p:nvSpPr>
          <p:cNvPr id="46" name="Text Placeholder 15"/>
          <p:cNvSpPr>
            <a:spLocks noGrp="1"/>
          </p:cNvSpPr>
          <p:nvPr>
            <p:ph type="body" sz="quarter" idx="33" hasCustomPrompt="1"/>
          </p:nvPr>
        </p:nvSpPr>
        <p:spPr>
          <a:xfrm>
            <a:off x="1151053" y="4783804"/>
            <a:ext cx="3547729" cy="607123"/>
          </a:xfrm>
          <a:prstGeom prst="rect">
            <a:avLst/>
          </a:prstGeom>
        </p:spPr>
        <p:txBody>
          <a:bodyPr>
            <a:normAutofit/>
          </a:bodyPr>
          <a:lstStyle>
            <a:lvl1pPr marL="0" indent="0">
              <a:lnSpc>
                <a:spcPct val="100000"/>
              </a:lnSpc>
              <a:buNone/>
              <a:defRPr sz="1600" b="0" i="0" baseline="0">
                <a:solidFill>
                  <a:srgbClr val="03283F"/>
                </a:solidFill>
                <a:latin typeface="Calibri Regular" charset="0"/>
                <a:ea typeface="Calibri Regular" charset="0"/>
                <a:cs typeface="Calibri Regular" charset="0"/>
              </a:defRPr>
            </a:lvl1pPr>
          </a:lstStyle>
          <a:p>
            <a:pPr lvl="0"/>
            <a:r>
              <a:rPr lang="en-US" dirty="0"/>
              <a:t>Insert Section Title Lorem Ipsum Dolor Sit </a:t>
            </a:r>
            <a:r>
              <a:rPr lang="en-US" dirty="0" err="1"/>
              <a:t>Amet</a:t>
            </a:r>
            <a:r>
              <a:rPr lang="en-US" dirty="0"/>
              <a:t> </a:t>
            </a:r>
            <a:r>
              <a:rPr lang="en-US" dirty="0" err="1"/>
              <a:t>Adipiscing</a:t>
            </a:r>
            <a:r>
              <a:rPr lang="en-US" dirty="0"/>
              <a:t> </a:t>
            </a:r>
          </a:p>
        </p:txBody>
      </p:sp>
      <p:sp>
        <p:nvSpPr>
          <p:cNvPr id="42" name="Title 1"/>
          <p:cNvSpPr>
            <a:spLocks noGrp="1"/>
          </p:cNvSpPr>
          <p:nvPr>
            <p:ph type="title"/>
          </p:nvPr>
        </p:nvSpPr>
        <p:spPr>
          <a:xfrm>
            <a:off x="381000" y="457200"/>
            <a:ext cx="11430000" cy="843376"/>
          </a:xfrm>
          <a:prstGeom prst="rect">
            <a:avLst/>
          </a:prstGeom>
        </p:spPr>
        <p:txBody>
          <a:bodyPr anchor="t">
            <a:normAutofit/>
          </a:bodyPr>
          <a:lstStyle>
            <a:lvl1pPr>
              <a:defRPr sz="2400" b="1" i="0">
                <a:solidFill>
                  <a:srgbClr val="FF4C1D"/>
                </a:solidFill>
                <a:latin typeface="Calibri Regular" charset="0"/>
              </a:defRPr>
            </a:lvl1pPr>
          </a:lstStyle>
          <a:p>
            <a:r>
              <a:rPr lang="en-US" dirty="0"/>
              <a:t>Click to edit Master title style</a:t>
            </a:r>
          </a:p>
        </p:txBody>
      </p:sp>
    </p:spTree>
  </p:cSld>
  <p:clrMapOvr>
    <a:masterClrMapping/>
  </p:clrMapOvr>
  <p:extLst>
    <p:ext uri="{DCECCB84-F9BA-43D5-87BE-67443E8EF086}">
      <p15:sldGuideLst xmlns:p15="http://schemas.microsoft.com/office/powerpoint/2012/main">
        <p15:guide id="1" orient="horz" pos="261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03283F"/>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alphaModFix amt="15000"/>
            <a:extLst>
              <a:ext uri="{28A0092B-C50C-407E-A947-70E740481C1C}">
                <a14:useLocalDpi xmlns:a14="http://schemas.microsoft.com/office/drawing/2010/main" val="0"/>
              </a:ext>
            </a:extLst>
          </a:blip>
          <a:srcRect t="51960" r="57295" b="12008"/>
          <a:stretch/>
        </p:blipFill>
        <p:spPr>
          <a:xfrm>
            <a:off x="0" y="0"/>
            <a:ext cx="12192000" cy="6858000"/>
          </a:xfrm>
          <a:prstGeom prst="rect">
            <a:avLst/>
          </a:prstGeom>
        </p:spPr>
      </p:pic>
      <p:pic>
        <p:nvPicPr>
          <p:cNvPr id="9" name="Picture 8">
            <a:extLst>
              <a:ext uri="{FF2B5EF4-FFF2-40B4-BE49-F238E27FC236}">
                <a16:creationId xmlns:a16="http://schemas.microsoft.com/office/drawing/2014/main" id="{B36B93C2-8928-0E49-9DA0-1B73D6D96DA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76445" y="894071"/>
            <a:ext cx="1355107" cy="1413791"/>
          </a:xfrm>
          <a:prstGeom prst="rect">
            <a:avLst/>
          </a:prstGeom>
        </p:spPr>
      </p:pic>
      <p:sp>
        <p:nvSpPr>
          <p:cNvPr id="10" name="Text Placeholder 5"/>
          <p:cNvSpPr>
            <a:spLocks noGrp="1"/>
          </p:cNvSpPr>
          <p:nvPr>
            <p:ph type="body" sz="quarter" idx="10"/>
          </p:nvPr>
        </p:nvSpPr>
        <p:spPr>
          <a:xfrm>
            <a:off x="1096963" y="3734482"/>
            <a:ext cx="9998075" cy="759887"/>
          </a:xfrm>
          <a:prstGeom prst="rect">
            <a:avLst/>
          </a:prstGeom>
        </p:spPr>
        <p:txBody>
          <a:bodyPr/>
          <a:lstStyle>
            <a:lvl1pPr marL="0" indent="0" algn="ctr">
              <a:buNone/>
              <a:defRPr sz="4800" b="1">
                <a:solidFill>
                  <a:srgbClr val="FFFFFF"/>
                </a:solidFill>
                <a:latin typeface="Calibri" charset="0"/>
                <a:ea typeface="Calibri" charset="0"/>
                <a:cs typeface="Calibri" charset="0"/>
              </a:defRPr>
            </a:lvl1pPr>
            <a:lvl2pPr marL="457189" indent="0">
              <a:buNone/>
              <a:defRPr>
                <a:latin typeface="Calibri" charset="0"/>
                <a:ea typeface="Calibri" charset="0"/>
                <a:cs typeface="Calibri" charset="0"/>
              </a:defRPr>
            </a:lvl2pPr>
            <a:lvl3pPr marL="914377" indent="0">
              <a:buNone/>
              <a:defRPr>
                <a:latin typeface="Calibri" charset="0"/>
                <a:ea typeface="Calibri" charset="0"/>
                <a:cs typeface="Calibri" charset="0"/>
              </a:defRPr>
            </a:lvl3pPr>
            <a:lvl4pPr marL="1371566" indent="0">
              <a:buNone/>
              <a:defRPr>
                <a:latin typeface="Calibri" charset="0"/>
                <a:ea typeface="Calibri" charset="0"/>
                <a:cs typeface="Calibri" charset="0"/>
              </a:defRPr>
            </a:lvl4pPr>
            <a:lvl5pPr marL="1828754" indent="0">
              <a:buNone/>
              <a:defRPr>
                <a:latin typeface="Calibri" charset="0"/>
                <a:ea typeface="Calibri" charset="0"/>
                <a:cs typeface="Calibri" charset="0"/>
              </a:defRPr>
            </a:lvl5pPr>
          </a:lstStyle>
          <a:p>
            <a:pPr lvl="0"/>
            <a:r>
              <a:rPr lang="en-US" dirty="0"/>
              <a:t>Click to edit Master text styles</a:t>
            </a:r>
          </a:p>
        </p:txBody>
      </p:sp>
      <p:sp>
        <p:nvSpPr>
          <p:cNvPr id="11" name="Text Placeholder 20"/>
          <p:cNvSpPr>
            <a:spLocks noGrp="1"/>
          </p:cNvSpPr>
          <p:nvPr>
            <p:ph type="body" sz="quarter" idx="11"/>
          </p:nvPr>
        </p:nvSpPr>
        <p:spPr>
          <a:xfrm>
            <a:off x="1828801" y="4536747"/>
            <a:ext cx="8826500" cy="651480"/>
          </a:xfrm>
          <a:prstGeom prst="rect">
            <a:avLst/>
          </a:prstGeom>
        </p:spPr>
        <p:txBody>
          <a:bodyPr/>
          <a:lstStyle>
            <a:lvl1pPr marL="0" indent="0" algn="ctr">
              <a:buNone/>
              <a:defRPr sz="2400">
                <a:solidFill>
                  <a:srgbClr val="FFFFFF"/>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p:txBody>
      </p:sp>
      <p:sp>
        <p:nvSpPr>
          <p:cNvPr id="15" name="Text Placeholder 20"/>
          <p:cNvSpPr>
            <a:spLocks noGrp="1"/>
          </p:cNvSpPr>
          <p:nvPr>
            <p:ph type="body" sz="quarter" idx="12"/>
          </p:nvPr>
        </p:nvSpPr>
        <p:spPr>
          <a:xfrm>
            <a:off x="1828801" y="6069252"/>
            <a:ext cx="8826500" cy="651480"/>
          </a:xfrm>
          <a:prstGeom prst="rect">
            <a:avLst/>
          </a:prstGeom>
        </p:spPr>
        <p:txBody>
          <a:bodyPr/>
          <a:lstStyle>
            <a:lvl1pPr marL="0" indent="0" algn="ctr">
              <a:buNone/>
              <a:defRPr sz="1900">
                <a:solidFill>
                  <a:srgbClr val="FFFFFF"/>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C: 4 sections">
    <p:spTree>
      <p:nvGrpSpPr>
        <p:cNvPr id="1" name=""/>
        <p:cNvGrpSpPr/>
        <p:nvPr/>
      </p:nvGrpSpPr>
      <p:grpSpPr>
        <a:xfrm>
          <a:off x="0" y="0"/>
          <a:ext cx="0" cy="0"/>
          <a:chOff x="0" y="0"/>
          <a:chExt cx="0" cy="0"/>
        </a:xfrm>
      </p:grpSpPr>
      <p:sp>
        <p:nvSpPr>
          <p:cNvPr id="16" name="Text Placeholder 15"/>
          <p:cNvSpPr>
            <a:spLocks noGrp="1"/>
          </p:cNvSpPr>
          <p:nvPr>
            <p:ph type="body" sz="quarter" idx="13" hasCustomPrompt="1"/>
          </p:nvPr>
        </p:nvSpPr>
        <p:spPr>
          <a:xfrm>
            <a:off x="1046652" y="2514896"/>
            <a:ext cx="4274375" cy="1088916"/>
          </a:xfrm>
          <a:prstGeom prst="rect">
            <a:avLst/>
          </a:prstGeom>
        </p:spPr>
        <p:txBody>
          <a:bodyPr>
            <a:noAutofit/>
          </a:bodyPr>
          <a:lstStyle>
            <a:lvl1pPr marL="0" indent="0">
              <a:lnSpc>
                <a:spcPct val="100000"/>
              </a:lnSpc>
              <a:buNone/>
              <a:defRPr sz="2000" b="0" i="0" baseline="0">
                <a:solidFill>
                  <a:srgbClr val="03283F"/>
                </a:solidFill>
                <a:latin typeface="Calibri Regular" charset="0"/>
                <a:ea typeface="Calibri Regular" charset="0"/>
                <a:cs typeface="Calibri Regular" charset="0"/>
              </a:defRPr>
            </a:lvl1pPr>
          </a:lstStyle>
          <a:p>
            <a:pPr lvl="0"/>
            <a:r>
              <a:rPr lang="en-US" dirty="0"/>
              <a:t>Insert Section Title Lorem Ipsum Dolor Sit </a:t>
            </a:r>
            <a:r>
              <a:rPr lang="en-US" dirty="0" err="1"/>
              <a:t>Amet</a:t>
            </a:r>
            <a:r>
              <a:rPr lang="en-US" dirty="0"/>
              <a:t> </a:t>
            </a:r>
            <a:r>
              <a:rPr lang="en-US" dirty="0" err="1"/>
              <a:t>Adipiscing</a:t>
            </a:r>
            <a:r>
              <a:rPr lang="en-US" dirty="0"/>
              <a:t> </a:t>
            </a:r>
          </a:p>
        </p:txBody>
      </p:sp>
      <p:sp>
        <p:nvSpPr>
          <p:cNvPr id="17" name="Text Placeholder 15"/>
          <p:cNvSpPr>
            <a:spLocks noGrp="1"/>
          </p:cNvSpPr>
          <p:nvPr>
            <p:ph type="body" sz="quarter" idx="14" hasCustomPrompt="1"/>
          </p:nvPr>
        </p:nvSpPr>
        <p:spPr>
          <a:xfrm>
            <a:off x="995555" y="1620706"/>
            <a:ext cx="1154656" cy="758531"/>
          </a:xfrm>
          <a:prstGeom prst="rect">
            <a:avLst/>
          </a:prstGeom>
        </p:spPr>
        <p:txBody>
          <a:bodyPr>
            <a:noAutofit/>
          </a:bodyPr>
          <a:lstStyle>
            <a:lvl1pPr marL="0" indent="0">
              <a:lnSpc>
                <a:spcPct val="100000"/>
              </a:lnSpc>
              <a:buNone/>
              <a:defRPr sz="6000" b="0" i="0" baseline="0">
                <a:solidFill>
                  <a:srgbClr val="FF4C1D"/>
                </a:solidFill>
                <a:latin typeface="Calibri Regular" charset="0"/>
                <a:ea typeface="Calibri Regular" charset="0"/>
                <a:cs typeface="Calibri Regular" charset="0"/>
              </a:defRPr>
            </a:lvl1pPr>
          </a:lstStyle>
          <a:p>
            <a:pPr lvl="0"/>
            <a:r>
              <a:rPr lang="en-US" dirty="0"/>
              <a:t>01</a:t>
            </a:r>
          </a:p>
        </p:txBody>
      </p:sp>
      <p:sp>
        <p:nvSpPr>
          <p:cNvPr id="21" name="Text Placeholder 15"/>
          <p:cNvSpPr>
            <a:spLocks noGrp="1"/>
          </p:cNvSpPr>
          <p:nvPr>
            <p:ph type="body" sz="quarter" idx="15" hasCustomPrompt="1"/>
          </p:nvPr>
        </p:nvSpPr>
        <p:spPr>
          <a:xfrm>
            <a:off x="1046652" y="4814343"/>
            <a:ext cx="4274375" cy="1088916"/>
          </a:xfrm>
          <a:prstGeom prst="rect">
            <a:avLst/>
          </a:prstGeom>
        </p:spPr>
        <p:txBody>
          <a:bodyPr>
            <a:noAutofit/>
          </a:bodyPr>
          <a:lstStyle>
            <a:lvl1pPr marL="0" indent="0">
              <a:lnSpc>
                <a:spcPct val="100000"/>
              </a:lnSpc>
              <a:buNone/>
              <a:defRPr sz="2000" b="0" i="0" baseline="0">
                <a:solidFill>
                  <a:srgbClr val="03283F"/>
                </a:solidFill>
                <a:latin typeface="Calibri Regular" charset="0"/>
                <a:ea typeface="Calibri Regular" charset="0"/>
                <a:cs typeface="Calibri Regular" charset="0"/>
              </a:defRPr>
            </a:lvl1pPr>
          </a:lstStyle>
          <a:p>
            <a:pPr lvl="0"/>
            <a:r>
              <a:rPr lang="en-US" dirty="0"/>
              <a:t>Insert Section Title Lorem Ipsum Dolor Sit </a:t>
            </a:r>
            <a:r>
              <a:rPr lang="en-US" dirty="0" err="1"/>
              <a:t>Amet</a:t>
            </a:r>
            <a:r>
              <a:rPr lang="en-US" dirty="0"/>
              <a:t> </a:t>
            </a:r>
            <a:r>
              <a:rPr lang="en-US" dirty="0" err="1"/>
              <a:t>Adipiscing</a:t>
            </a:r>
            <a:r>
              <a:rPr lang="en-US" dirty="0"/>
              <a:t> </a:t>
            </a:r>
          </a:p>
        </p:txBody>
      </p:sp>
      <p:sp>
        <p:nvSpPr>
          <p:cNvPr id="24" name="Text Placeholder 15"/>
          <p:cNvSpPr>
            <a:spLocks noGrp="1"/>
          </p:cNvSpPr>
          <p:nvPr>
            <p:ph type="body" sz="quarter" idx="16" hasCustomPrompt="1"/>
          </p:nvPr>
        </p:nvSpPr>
        <p:spPr>
          <a:xfrm>
            <a:off x="995555" y="3920153"/>
            <a:ext cx="1154656" cy="758531"/>
          </a:xfrm>
          <a:prstGeom prst="rect">
            <a:avLst/>
          </a:prstGeom>
        </p:spPr>
        <p:txBody>
          <a:bodyPr>
            <a:noAutofit/>
          </a:bodyPr>
          <a:lstStyle>
            <a:lvl1pPr marL="0" indent="0">
              <a:lnSpc>
                <a:spcPct val="100000"/>
              </a:lnSpc>
              <a:buNone/>
              <a:defRPr sz="6000" b="0" i="0" baseline="0">
                <a:solidFill>
                  <a:srgbClr val="FF4C1D"/>
                </a:solidFill>
                <a:latin typeface="Calibri Regular" charset="0"/>
                <a:ea typeface="Calibri Regular" charset="0"/>
                <a:cs typeface="Calibri Regular" charset="0"/>
              </a:defRPr>
            </a:lvl1pPr>
          </a:lstStyle>
          <a:p>
            <a:pPr lvl="0"/>
            <a:r>
              <a:rPr lang="en-US" dirty="0"/>
              <a:t>02</a:t>
            </a:r>
          </a:p>
        </p:txBody>
      </p:sp>
      <p:sp>
        <p:nvSpPr>
          <p:cNvPr id="27" name="Text Placeholder 15"/>
          <p:cNvSpPr>
            <a:spLocks noGrp="1"/>
          </p:cNvSpPr>
          <p:nvPr>
            <p:ph type="body" sz="quarter" idx="17" hasCustomPrompt="1"/>
          </p:nvPr>
        </p:nvSpPr>
        <p:spPr>
          <a:xfrm>
            <a:off x="6557823" y="2514896"/>
            <a:ext cx="4274375" cy="1088916"/>
          </a:xfrm>
          <a:prstGeom prst="rect">
            <a:avLst/>
          </a:prstGeom>
        </p:spPr>
        <p:txBody>
          <a:bodyPr>
            <a:noAutofit/>
          </a:bodyPr>
          <a:lstStyle>
            <a:lvl1pPr marL="0" indent="0">
              <a:lnSpc>
                <a:spcPct val="100000"/>
              </a:lnSpc>
              <a:buNone/>
              <a:defRPr sz="2000" b="0" i="0" baseline="0">
                <a:solidFill>
                  <a:srgbClr val="03283F"/>
                </a:solidFill>
                <a:latin typeface="Calibri Regular" charset="0"/>
                <a:ea typeface="Calibri Regular" charset="0"/>
                <a:cs typeface="Calibri Regular" charset="0"/>
              </a:defRPr>
            </a:lvl1pPr>
          </a:lstStyle>
          <a:p>
            <a:pPr lvl="0"/>
            <a:r>
              <a:rPr lang="en-US" dirty="0"/>
              <a:t>Insert Section Title Lorem Ipsum Dolor Sit </a:t>
            </a:r>
            <a:r>
              <a:rPr lang="en-US" dirty="0" err="1"/>
              <a:t>Amet</a:t>
            </a:r>
            <a:r>
              <a:rPr lang="en-US" dirty="0"/>
              <a:t> </a:t>
            </a:r>
            <a:r>
              <a:rPr lang="en-US" dirty="0" err="1"/>
              <a:t>Adipiscing</a:t>
            </a:r>
            <a:r>
              <a:rPr lang="en-US" dirty="0"/>
              <a:t> </a:t>
            </a:r>
          </a:p>
        </p:txBody>
      </p:sp>
      <p:sp>
        <p:nvSpPr>
          <p:cNvPr id="28" name="Text Placeholder 15"/>
          <p:cNvSpPr>
            <a:spLocks noGrp="1"/>
          </p:cNvSpPr>
          <p:nvPr>
            <p:ph type="body" sz="quarter" idx="18" hasCustomPrompt="1"/>
          </p:nvPr>
        </p:nvSpPr>
        <p:spPr>
          <a:xfrm>
            <a:off x="6506727" y="1620706"/>
            <a:ext cx="1154656" cy="758531"/>
          </a:xfrm>
          <a:prstGeom prst="rect">
            <a:avLst/>
          </a:prstGeom>
        </p:spPr>
        <p:txBody>
          <a:bodyPr>
            <a:noAutofit/>
          </a:bodyPr>
          <a:lstStyle>
            <a:lvl1pPr marL="0" indent="0">
              <a:lnSpc>
                <a:spcPct val="100000"/>
              </a:lnSpc>
              <a:buNone/>
              <a:defRPr sz="6000" b="0" i="0" baseline="0">
                <a:solidFill>
                  <a:srgbClr val="FF4C1D"/>
                </a:solidFill>
                <a:latin typeface="Calibri Regular" charset="0"/>
                <a:ea typeface="Calibri Regular" charset="0"/>
                <a:cs typeface="Calibri Regular" charset="0"/>
              </a:defRPr>
            </a:lvl1pPr>
          </a:lstStyle>
          <a:p>
            <a:pPr lvl="0"/>
            <a:r>
              <a:rPr lang="en-US" dirty="0"/>
              <a:t>03</a:t>
            </a:r>
          </a:p>
        </p:txBody>
      </p:sp>
      <p:sp>
        <p:nvSpPr>
          <p:cNvPr id="30" name="Text Placeholder 15"/>
          <p:cNvSpPr>
            <a:spLocks noGrp="1"/>
          </p:cNvSpPr>
          <p:nvPr>
            <p:ph type="body" sz="quarter" idx="19" hasCustomPrompt="1"/>
          </p:nvPr>
        </p:nvSpPr>
        <p:spPr>
          <a:xfrm>
            <a:off x="6557823" y="4814343"/>
            <a:ext cx="4274375" cy="1088916"/>
          </a:xfrm>
          <a:prstGeom prst="rect">
            <a:avLst/>
          </a:prstGeom>
        </p:spPr>
        <p:txBody>
          <a:bodyPr>
            <a:noAutofit/>
          </a:bodyPr>
          <a:lstStyle>
            <a:lvl1pPr marL="0" indent="0">
              <a:lnSpc>
                <a:spcPct val="100000"/>
              </a:lnSpc>
              <a:buNone/>
              <a:defRPr sz="2000" b="0" i="0" baseline="0">
                <a:solidFill>
                  <a:srgbClr val="03283F"/>
                </a:solidFill>
                <a:latin typeface="Calibri Regular" charset="0"/>
                <a:ea typeface="Calibri Regular" charset="0"/>
                <a:cs typeface="Calibri Regular" charset="0"/>
              </a:defRPr>
            </a:lvl1pPr>
          </a:lstStyle>
          <a:p>
            <a:pPr lvl="0"/>
            <a:r>
              <a:rPr lang="en-US" dirty="0"/>
              <a:t>Insert Section Title Lorem Ipsum Dolor Sit </a:t>
            </a:r>
            <a:r>
              <a:rPr lang="en-US" dirty="0" err="1"/>
              <a:t>Amet</a:t>
            </a:r>
            <a:r>
              <a:rPr lang="en-US" dirty="0"/>
              <a:t> </a:t>
            </a:r>
            <a:r>
              <a:rPr lang="en-US" dirty="0" err="1"/>
              <a:t>Adipiscing</a:t>
            </a:r>
            <a:r>
              <a:rPr lang="en-US" dirty="0"/>
              <a:t> </a:t>
            </a:r>
          </a:p>
        </p:txBody>
      </p:sp>
      <p:sp>
        <p:nvSpPr>
          <p:cNvPr id="33" name="Text Placeholder 15"/>
          <p:cNvSpPr>
            <a:spLocks noGrp="1"/>
          </p:cNvSpPr>
          <p:nvPr>
            <p:ph type="body" sz="quarter" idx="20" hasCustomPrompt="1"/>
          </p:nvPr>
        </p:nvSpPr>
        <p:spPr>
          <a:xfrm>
            <a:off x="6506727" y="3920153"/>
            <a:ext cx="1154656" cy="758531"/>
          </a:xfrm>
          <a:prstGeom prst="rect">
            <a:avLst/>
          </a:prstGeom>
        </p:spPr>
        <p:txBody>
          <a:bodyPr>
            <a:noAutofit/>
          </a:bodyPr>
          <a:lstStyle>
            <a:lvl1pPr marL="0" indent="0">
              <a:lnSpc>
                <a:spcPct val="100000"/>
              </a:lnSpc>
              <a:buNone/>
              <a:defRPr sz="6000" b="0" i="0" baseline="0">
                <a:solidFill>
                  <a:srgbClr val="FF4C1D"/>
                </a:solidFill>
                <a:latin typeface="Calibri Regular" charset="0"/>
                <a:ea typeface="Calibri Regular" charset="0"/>
                <a:cs typeface="Calibri Regular" charset="0"/>
              </a:defRPr>
            </a:lvl1pPr>
          </a:lstStyle>
          <a:p>
            <a:pPr lvl="0"/>
            <a:r>
              <a:rPr lang="en-US" dirty="0"/>
              <a:t>04</a:t>
            </a:r>
          </a:p>
        </p:txBody>
      </p:sp>
      <p:sp>
        <p:nvSpPr>
          <p:cNvPr id="36" name="Title 1"/>
          <p:cNvSpPr>
            <a:spLocks noGrp="1"/>
          </p:cNvSpPr>
          <p:nvPr>
            <p:ph type="title"/>
          </p:nvPr>
        </p:nvSpPr>
        <p:spPr>
          <a:xfrm>
            <a:off x="381000" y="457200"/>
            <a:ext cx="11430000" cy="843376"/>
          </a:xfrm>
          <a:prstGeom prst="rect">
            <a:avLst/>
          </a:prstGeom>
        </p:spPr>
        <p:txBody>
          <a:bodyPr anchor="t">
            <a:normAutofit/>
          </a:bodyPr>
          <a:lstStyle>
            <a:lvl1pPr>
              <a:defRPr sz="2400" b="1" i="0">
                <a:solidFill>
                  <a:srgbClr val="FF4C1D"/>
                </a:solidFill>
                <a:latin typeface="Calibri Regular" charset="0"/>
              </a:defRPr>
            </a:lvl1pPr>
          </a:lstStyle>
          <a:p>
            <a:r>
              <a:rPr lang="en-US" dirty="0"/>
              <a:t>Click to edit Master title style</a:t>
            </a:r>
          </a:p>
        </p:txBody>
      </p:sp>
    </p:spTree>
  </p:cSld>
  <p:clrMapOvr>
    <a:masterClrMapping/>
  </p:clrMapOvr>
  <p:extLst>
    <p:ext uri="{DCECCB84-F9BA-43D5-87BE-67443E8EF086}">
      <p15:sldGuideLst xmlns:p15="http://schemas.microsoft.com/office/powerpoint/2012/main">
        <p15:guide id="1" orient="horz" pos="261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idebar">
    <p:spTree>
      <p:nvGrpSpPr>
        <p:cNvPr id="1" name=""/>
        <p:cNvGrpSpPr/>
        <p:nvPr/>
      </p:nvGrpSpPr>
      <p:grpSpPr>
        <a:xfrm>
          <a:off x="0" y="0"/>
          <a:ext cx="0" cy="0"/>
          <a:chOff x="0" y="0"/>
          <a:chExt cx="0" cy="0"/>
        </a:xfrm>
      </p:grpSpPr>
      <p:sp>
        <p:nvSpPr>
          <p:cNvPr id="6" name="Rectangle 5"/>
          <p:cNvSpPr/>
          <p:nvPr userDrawn="1"/>
        </p:nvSpPr>
        <p:spPr>
          <a:xfrm>
            <a:off x="8855996" y="1300163"/>
            <a:ext cx="2950993" cy="4651375"/>
          </a:xfrm>
          <a:prstGeom prst="rect">
            <a:avLst/>
          </a:prstGeom>
          <a:solidFill>
            <a:srgbClr val="C2DDD6">
              <a:alpha val="33000"/>
            </a:srgb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800" b="0" i="0" dirty="0">
              <a:latin typeface="Calibri Regular" charset="0"/>
            </a:endParaRPr>
          </a:p>
        </p:txBody>
      </p:sp>
      <p:sp>
        <p:nvSpPr>
          <p:cNvPr id="8" name="Title 1"/>
          <p:cNvSpPr>
            <a:spLocks noGrp="1"/>
          </p:cNvSpPr>
          <p:nvPr>
            <p:ph type="title"/>
          </p:nvPr>
        </p:nvSpPr>
        <p:spPr>
          <a:xfrm>
            <a:off x="381000" y="457200"/>
            <a:ext cx="8474995" cy="843376"/>
          </a:xfrm>
          <a:prstGeom prst="rect">
            <a:avLst/>
          </a:prstGeom>
        </p:spPr>
        <p:txBody>
          <a:bodyPr anchor="t">
            <a:normAutofit/>
          </a:bodyPr>
          <a:lstStyle>
            <a:lvl1pPr>
              <a:lnSpc>
                <a:spcPct val="100000"/>
              </a:lnSpc>
              <a:defRPr sz="2400" b="1" i="0">
                <a:solidFill>
                  <a:srgbClr val="FF4C1D"/>
                </a:solidFill>
                <a:latin typeface="Calibri Regular" charset="0"/>
              </a:defRPr>
            </a:lvl1pPr>
          </a:lstStyle>
          <a:p>
            <a:r>
              <a:rPr lang="en-US" dirty="0"/>
              <a:t>Click to edit Master title style</a:t>
            </a:r>
          </a:p>
        </p:txBody>
      </p:sp>
      <p:sp>
        <p:nvSpPr>
          <p:cNvPr id="9" name="Text Placeholder 2"/>
          <p:cNvSpPr>
            <a:spLocks noGrp="1"/>
          </p:cNvSpPr>
          <p:nvPr>
            <p:ph type="body" sz="quarter" idx="13"/>
          </p:nvPr>
        </p:nvSpPr>
        <p:spPr>
          <a:xfrm>
            <a:off x="381001" y="1300163"/>
            <a:ext cx="8113643" cy="4651375"/>
          </a:xfrm>
          <a:prstGeom prst="rect">
            <a:avLst/>
          </a:prstGeom>
        </p:spPr>
        <p:txBody>
          <a:bodyPr/>
          <a:lstStyle>
            <a:lvl1pPr marL="0" indent="0">
              <a:spcAft>
                <a:spcPts val="800"/>
              </a:spcAft>
              <a:buNone/>
              <a:defRPr sz="1600" b="0" i="0">
                <a:solidFill>
                  <a:srgbClr val="03283F"/>
                </a:solidFill>
                <a:latin typeface="Calibri Regular"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p:txBody>
      </p:sp>
      <p:sp>
        <p:nvSpPr>
          <p:cNvPr id="11" name="Text Placeholder 10"/>
          <p:cNvSpPr>
            <a:spLocks noGrp="1"/>
          </p:cNvSpPr>
          <p:nvPr>
            <p:ph type="body" sz="quarter" idx="14" hasCustomPrompt="1"/>
          </p:nvPr>
        </p:nvSpPr>
        <p:spPr>
          <a:xfrm>
            <a:off x="8998227" y="1406518"/>
            <a:ext cx="2665701" cy="436350"/>
          </a:xfrm>
          <a:prstGeom prst="rect">
            <a:avLst/>
          </a:prstGeom>
        </p:spPr>
        <p:txBody>
          <a:bodyPr/>
          <a:lstStyle>
            <a:lvl1pPr marL="0" indent="0">
              <a:buNone/>
              <a:defRPr sz="2100" b="1" i="0" baseline="0">
                <a:solidFill>
                  <a:srgbClr val="FF4C1D"/>
                </a:solidFill>
                <a:latin typeface="Calibri Regular" charset="0"/>
              </a:defRPr>
            </a:lvl1pPr>
            <a:lvl2pPr marL="285744" indent="-285744">
              <a:lnSpc>
                <a:spcPts val="2000"/>
              </a:lnSpc>
              <a:spcAft>
                <a:spcPts val="1000"/>
              </a:spcAft>
              <a:buClr>
                <a:srgbClr val="03283F"/>
              </a:buClr>
              <a:buFont typeface="Arial" charset="0"/>
              <a:buChar char="•"/>
              <a:defRPr b="0" i="0">
                <a:solidFill>
                  <a:srgbClr val="03283F"/>
                </a:solidFill>
                <a:latin typeface="Calibri Regular" charset="0"/>
              </a:defRPr>
            </a:lvl2pPr>
            <a:lvl3pPr marL="914377" indent="0">
              <a:buNone/>
              <a:defRPr/>
            </a:lvl3pPr>
            <a:lvl4pPr marL="1371566" indent="0">
              <a:buNone/>
              <a:defRPr/>
            </a:lvl4pPr>
            <a:lvl5pPr marL="1828754" indent="0">
              <a:buNone/>
              <a:defRPr/>
            </a:lvl5pPr>
          </a:lstStyle>
          <a:p>
            <a:pPr lvl="0"/>
            <a:r>
              <a:rPr lang="en-US" dirty="0"/>
              <a:t>Sidebar </a:t>
            </a:r>
            <a:r>
              <a:rPr lang="en-US"/>
              <a:t>Title Here</a:t>
            </a:r>
            <a:endParaRPr lang="en-US" sz="1600" dirty="0">
              <a:solidFill>
                <a:schemeClr val="tx1">
                  <a:lumMod val="95000"/>
                  <a:lumOff val="5000"/>
                </a:schemeClr>
              </a:solidFill>
            </a:endParaRPr>
          </a:p>
          <a:p>
            <a:pPr lvl="0"/>
            <a:endParaRPr lang="en-US" dirty="0"/>
          </a:p>
        </p:txBody>
      </p:sp>
      <p:sp>
        <p:nvSpPr>
          <p:cNvPr id="3" name="Text Placeholder 2"/>
          <p:cNvSpPr>
            <a:spLocks noGrp="1"/>
          </p:cNvSpPr>
          <p:nvPr>
            <p:ph type="body" sz="quarter" idx="15"/>
          </p:nvPr>
        </p:nvSpPr>
        <p:spPr>
          <a:xfrm>
            <a:off x="8998227" y="1970090"/>
            <a:ext cx="2665701" cy="3741737"/>
          </a:xfrm>
          <a:prstGeom prst="rect">
            <a:avLst/>
          </a:prstGeom>
        </p:spPr>
        <p:txBody>
          <a:bodyPr/>
          <a:lstStyle>
            <a:lvl1pPr marL="285744" indent="-285744">
              <a:buFont typeface="Arial" charset="0"/>
              <a:buChar char="•"/>
              <a:defRPr sz="1600">
                <a:solidFill>
                  <a:srgbClr val="03283F"/>
                </a:solidFill>
              </a:defRPr>
            </a:lvl1pPr>
            <a:lvl2pPr marL="457189" indent="0">
              <a:buFont typeface="Arial" charset="0"/>
              <a:buNone/>
              <a:defRPr sz="1600">
                <a:solidFill>
                  <a:srgbClr val="03283F"/>
                </a:solidFill>
              </a:defRPr>
            </a:lvl2pPr>
            <a:lvl3pPr marL="914377" indent="0">
              <a:buFont typeface="Arial" charset="0"/>
              <a:buNone/>
              <a:defRPr sz="1600">
                <a:solidFill>
                  <a:srgbClr val="03283F"/>
                </a:solidFill>
              </a:defRPr>
            </a:lvl3pPr>
            <a:lvl4pPr marL="1371566" indent="0">
              <a:buFont typeface="Arial" charset="0"/>
              <a:buNone/>
              <a:defRPr sz="1600">
                <a:solidFill>
                  <a:srgbClr val="03283F"/>
                </a:solidFill>
              </a:defRPr>
            </a:lvl4pPr>
            <a:lvl5pPr marL="1828754" indent="0">
              <a:buFont typeface="Arial" charset="0"/>
              <a:buNone/>
              <a:defRPr sz="1600">
                <a:solidFill>
                  <a:srgbClr val="03283F"/>
                </a:solidFill>
              </a:defRPr>
            </a:lvl5pPr>
          </a:lstStyle>
          <a:p>
            <a:pPr lvl="0"/>
            <a:r>
              <a:rPr lang="en-US" dirty="0"/>
              <a:t>Click to edit Master </a:t>
            </a:r>
            <a:r>
              <a:rPr lang="en-US"/>
              <a:t>text styles</a:t>
            </a:r>
          </a:p>
          <a:p>
            <a:pPr lvl="0"/>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Title Slide w/logo - navy">
    <p:bg>
      <p:bgPr>
        <a:solidFill>
          <a:srgbClr val="03283F"/>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2144523" y="3036974"/>
            <a:ext cx="7682229" cy="966066"/>
          </a:xfrm>
          <a:prstGeom prst="rect">
            <a:avLst/>
          </a:prstGeom>
        </p:spPr>
        <p:txBody>
          <a:bodyPr anchor="t">
            <a:noAutofit/>
          </a:bodyPr>
          <a:lstStyle>
            <a:lvl1pPr algn="ctr">
              <a:lnSpc>
                <a:spcPct val="100000"/>
              </a:lnSpc>
              <a:defRPr sz="4800" b="0" i="0">
                <a:solidFill>
                  <a:schemeClr val="bg1"/>
                </a:solidFill>
                <a:latin typeface="Calibri Regular" charset="0"/>
                <a:ea typeface="Calibri Regular" charset="0"/>
                <a:cs typeface="Calibri Regular" charset="0"/>
              </a:defRPr>
            </a:lvl1pPr>
          </a:lstStyle>
          <a:p>
            <a:r>
              <a:rPr lang="en-US" dirty="0"/>
              <a:t>Click to edit Master title style</a:t>
            </a:r>
          </a:p>
        </p:txBody>
      </p:sp>
    </p:spTree>
    <p:extLst>
      <p:ext uri="{BB962C8B-B14F-4D97-AF65-F5344CB8AC3E}">
        <p14:creationId xmlns:p14="http://schemas.microsoft.com/office/powerpoint/2010/main" val="228229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Title Slide w/logo - blue">
    <p:bg>
      <p:bgPr>
        <a:solidFill>
          <a:srgbClr val="007EA7"/>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2071371" y="3036974"/>
            <a:ext cx="7682229" cy="966066"/>
          </a:xfrm>
          <a:prstGeom prst="rect">
            <a:avLst/>
          </a:prstGeom>
        </p:spPr>
        <p:txBody>
          <a:bodyPr anchor="t">
            <a:noAutofit/>
          </a:bodyPr>
          <a:lstStyle>
            <a:lvl1pPr algn="ctr">
              <a:lnSpc>
                <a:spcPct val="100000"/>
              </a:lnSpc>
              <a:defRPr sz="4800" b="0" i="0">
                <a:solidFill>
                  <a:schemeClr val="bg1"/>
                </a:solidFill>
                <a:latin typeface="Calibri Regular" charset="0"/>
                <a:ea typeface="Calibri Regular" charset="0"/>
                <a:cs typeface="Calibri Regular" charset="0"/>
              </a:defRPr>
            </a:lvl1pPr>
          </a:lstStyle>
          <a:p>
            <a:r>
              <a:rPr lang="en-US" dirty="0"/>
              <a:t>Click to edit Master title style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Title Slide w/logo - orange">
    <p:bg>
      <p:bgPr>
        <a:solidFill>
          <a:srgbClr val="F05F35"/>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2135379" y="3036974"/>
            <a:ext cx="7682229" cy="966066"/>
          </a:xfrm>
          <a:prstGeom prst="rect">
            <a:avLst/>
          </a:prstGeom>
        </p:spPr>
        <p:txBody>
          <a:bodyPr anchor="t">
            <a:noAutofit/>
          </a:bodyPr>
          <a:lstStyle>
            <a:lvl1pPr algn="ctr">
              <a:lnSpc>
                <a:spcPct val="100000"/>
              </a:lnSpc>
              <a:defRPr sz="4800" b="0" i="0">
                <a:solidFill>
                  <a:schemeClr val="bg1"/>
                </a:solidFill>
                <a:latin typeface="Calibri Regular" charset="0"/>
                <a:ea typeface="Calibri Regular" charset="0"/>
                <a:cs typeface="Calibri Regular" charset="0"/>
              </a:defRPr>
            </a:lvl1pPr>
          </a:lstStyle>
          <a:p>
            <a:r>
              <a:rPr lang="en-US" dirty="0"/>
              <a:t>Click to edit Master title style</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Title Slide w/logo - green">
    <p:bg>
      <p:bgPr>
        <a:solidFill>
          <a:srgbClr val="1A936F"/>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2299971" y="3036974"/>
            <a:ext cx="7682229" cy="966066"/>
          </a:xfrm>
          <a:prstGeom prst="rect">
            <a:avLst/>
          </a:prstGeom>
        </p:spPr>
        <p:txBody>
          <a:bodyPr anchor="t">
            <a:noAutofit/>
          </a:bodyPr>
          <a:lstStyle>
            <a:lvl1pPr algn="ctr">
              <a:lnSpc>
                <a:spcPct val="100000"/>
              </a:lnSpc>
              <a:defRPr sz="4800" b="0" i="0">
                <a:solidFill>
                  <a:schemeClr val="bg1"/>
                </a:solidFill>
                <a:latin typeface="Calibri Regular" charset="0"/>
                <a:ea typeface="Calibri Regular" charset="0"/>
                <a:cs typeface="Calibri Regular" charset="0"/>
              </a:defRPr>
            </a:lvl1pPr>
          </a:lstStyle>
          <a:p>
            <a:r>
              <a:rPr lang="en-US" dirty="0"/>
              <a:t>Click to edit Master title style</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Section Title Slide">
    <p:bg>
      <p:bgPr>
        <a:solidFill>
          <a:srgbClr val="03283F"/>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alphaModFix amt="18000"/>
            <a:extLst>
              <a:ext uri="{28A0092B-C50C-407E-A947-70E740481C1C}">
                <a14:useLocalDpi xmlns:a14="http://schemas.microsoft.com/office/drawing/2010/main" val="0"/>
              </a:ext>
            </a:extLst>
          </a:blip>
          <a:srcRect t="51960" r="57295" b="12008"/>
          <a:stretch/>
        </p:blipFill>
        <p:spPr>
          <a:xfrm>
            <a:off x="0" y="0"/>
            <a:ext cx="12192000" cy="6858000"/>
          </a:xfrm>
          <a:prstGeom prst="rect">
            <a:avLst/>
          </a:prstGeom>
        </p:spPr>
      </p:pic>
      <p:sp>
        <p:nvSpPr>
          <p:cNvPr id="4" name="Title 1"/>
          <p:cNvSpPr>
            <a:spLocks noGrp="1"/>
          </p:cNvSpPr>
          <p:nvPr>
            <p:ph type="title"/>
          </p:nvPr>
        </p:nvSpPr>
        <p:spPr>
          <a:xfrm>
            <a:off x="2135379" y="3036974"/>
            <a:ext cx="7682229" cy="966066"/>
          </a:xfrm>
          <a:prstGeom prst="rect">
            <a:avLst/>
          </a:prstGeom>
        </p:spPr>
        <p:txBody>
          <a:bodyPr anchor="t">
            <a:noAutofit/>
          </a:bodyPr>
          <a:lstStyle>
            <a:lvl1pPr algn="ctr">
              <a:lnSpc>
                <a:spcPct val="100000"/>
              </a:lnSpc>
              <a:defRPr sz="4800" b="0" i="0">
                <a:solidFill>
                  <a:schemeClr val="bg1"/>
                </a:solidFill>
                <a:latin typeface="Calibri Regular" charset="0"/>
                <a:ea typeface="Calibri Regular" charset="0"/>
                <a:cs typeface="Calibri Regular" charset="0"/>
              </a:defRPr>
            </a:lvl1pPr>
          </a:lstStyle>
          <a:p>
            <a:r>
              <a:rPr lang="en-US" dirty="0"/>
              <a:t>Click to edit Master title style</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Slide w/ logo photo 2">
    <p:bg>
      <p:bgPr>
        <a:solidFill>
          <a:srgbClr val="1A936F"/>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alphaModFix amt="18000"/>
            <a:extLst>
              <a:ext uri="{28A0092B-C50C-407E-A947-70E740481C1C}">
                <a14:useLocalDpi xmlns:a14="http://schemas.microsoft.com/office/drawing/2010/main" val="0"/>
              </a:ext>
            </a:extLst>
          </a:blip>
          <a:srcRect t="51960" r="57295" b="12008"/>
          <a:stretch/>
        </p:blipFill>
        <p:spPr>
          <a:xfrm>
            <a:off x="0" y="0"/>
            <a:ext cx="12192000" cy="6858000"/>
          </a:xfrm>
          <a:prstGeom prst="rect">
            <a:avLst/>
          </a:prstGeom>
        </p:spPr>
      </p:pic>
      <p:sp>
        <p:nvSpPr>
          <p:cNvPr id="4" name="Title 1"/>
          <p:cNvSpPr>
            <a:spLocks noGrp="1"/>
          </p:cNvSpPr>
          <p:nvPr>
            <p:ph type="title"/>
          </p:nvPr>
        </p:nvSpPr>
        <p:spPr>
          <a:xfrm>
            <a:off x="2254885" y="3055262"/>
            <a:ext cx="7682229" cy="966066"/>
          </a:xfrm>
          <a:prstGeom prst="rect">
            <a:avLst/>
          </a:prstGeom>
        </p:spPr>
        <p:txBody>
          <a:bodyPr anchor="t">
            <a:noAutofit/>
          </a:bodyPr>
          <a:lstStyle>
            <a:lvl1pPr algn="ctr">
              <a:lnSpc>
                <a:spcPct val="100000"/>
              </a:lnSpc>
              <a:defRPr sz="4800" b="0" i="0">
                <a:solidFill>
                  <a:schemeClr val="bg1"/>
                </a:solidFill>
                <a:latin typeface="Calibri Regular" charset="0"/>
                <a:ea typeface="Calibri Regular" charset="0"/>
                <a:cs typeface="Calibri Regular" charset="0"/>
              </a:defRPr>
            </a:lvl1pPr>
          </a:lstStyle>
          <a:p>
            <a:r>
              <a:rPr lang="en-US" dirty="0"/>
              <a:t>Click to edit Master title style</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Title Slide no logo, navy">
    <p:bg>
      <p:bgPr>
        <a:solidFill>
          <a:srgbClr val="03283F"/>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1411357" y="2940250"/>
            <a:ext cx="9462052" cy="966066"/>
          </a:xfrm>
          <a:prstGeom prst="rect">
            <a:avLst/>
          </a:prstGeom>
        </p:spPr>
        <p:txBody>
          <a:bodyPr anchor="ctr" anchorCtr="0">
            <a:noAutofit/>
          </a:bodyPr>
          <a:lstStyle>
            <a:lvl1pPr algn="ctr">
              <a:lnSpc>
                <a:spcPct val="100000"/>
              </a:lnSpc>
              <a:defRPr sz="4800" b="0" i="0">
                <a:solidFill>
                  <a:schemeClr val="bg1"/>
                </a:solidFill>
                <a:latin typeface="Calibri Regular" charset="0"/>
                <a:ea typeface="Calibri Regular" charset="0"/>
                <a:cs typeface="Calibri Regular" charset="0"/>
              </a:defRPr>
            </a:lvl1pPr>
          </a:lstStyle>
          <a:p>
            <a:r>
              <a:rPr lang="en-US" dirty="0"/>
              <a:t>Click to edit Master title style</a:t>
            </a:r>
          </a:p>
        </p:txBody>
      </p:sp>
      <p:cxnSp>
        <p:nvCxnSpPr>
          <p:cNvPr id="4" name="Straight Connector 3"/>
          <p:cNvCxnSpPr/>
          <p:nvPr userDrawn="1"/>
        </p:nvCxnSpPr>
        <p:spPr>
          <a:xfrm>
            <a:off x="4649759" y="2343880"/>
            <a:ext cx="29852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649759" y="4548030"/>
            <a:ext cx="2985248"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Title Slide w/logo - blue">
    <p:bg>
      <p:bgPr>
        <a:solidFill>
          <a:srgbClr val="007EA7"/>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1411357" y="2940250"/>
            <a:ext cx="9462052" cy="966066"/>
          </a:xfrm>
          <a:prstGeom prst="rect">
            <a:avLst/>
          </a:prstGeom>
        </p:spPr>
        <p:txBody>
          <a:bodyPr anchor="ctr" anchorCtr="0">
            <a:noAutofit/>
          </a:bodyPr>
          <a:lstStyle>
            <a:lvl1pPr algn="ctr">
              <a:lnSpc>
                <a:spcPct val="100000"/>
              </a:lnSpc>
              <a:defRPr sz="4800" b="0" i="0">
                <a:solidFill>
                  <a:schemeClr val="bg1"/>
                </a:solidFill>
                <a:latin typeface="Calibri Regular" charset="0"/>
                <a:ea typeface="Calibri Regular" charset="0"/>
                <a:cs typeface="Calibri Regular" charset="0"/>
              </a:defRPr>
            </a:lvl1pPr>
          </a:lstStyle>
          <a:p>
            <a:r>
              <a:rPr lang="en-US" dirty="0"/>
              <a:t>Click to edit Master title style</a:t>
            </a:r>
          </a:p>
        </p:txBody>
      </p:sp>
      <p:cxnSp>
        <p:nvCxnSpPr>
          <p:cNvPr id="8" name="Straight Connector 7"/>
          <p:cNvCxnSpPr/>
          <p:nvPr userDrawn="1"/>
        </p:nvCxnSpPr>
        <p:spPr>
          <a:xfrm>
            <a:off x="4649759" y="2343880"/>
            <a:ext cx="298524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649759" y="4548030"/>
            <a:ext cx="298524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7EA7"/>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alphaModFix amt="16000"/>
            <a:extLst>
              <a:ext uri="{28A0092B-C50C-407E-A947-70E740481C1C}">
                <a14:useLocalDpi xmlns:a14="http://schemas.microsoft.com/office/drawing/2010/main" val="0"/>
              </a:ext>
            </a:extLst>
          </a:blip>
          <a:srcRect t="51960" r="57295" b="12008"/>
          <a:stretch/>
        </p:blipFill>
        <p:spPr>
          <a:xfrm>
            <a:off x="0" y="0"/>
            <a:ext cx="12192000" cy="6858000"/>
          </a:xfrm>
          <a:prstGeom prst="rect">
            <a:avLst/>
          </a:prstGeom>
        </p:spPr>
      </p:pic>
      <p:pic>
        <p:nvPicPr>
          <p:cNvPr id="9" name="Picture 8">
            <a:extLst>
              <a:ext uri="{FF2B5EF4-FFF2-40B4-BE49-F238E27FC236}">
                <a16:creationId xmlns:a16="http://schemas.microsoft.com/office/drawing/2014/main" id="{B36B93C2-8928-0E49-9DA0-1B73D6D96DA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76445" y="894071"/>
            <a:ext cx="1355107" cy="1413791"/>
          </a:xfrm>
          <a:prstGeom prst="rect">
            <a:avLst/>
          </a:prstGeom>
        </p:spPr>
      </p:pic>
      <p:sp>
        <p:nvSpPr>
          <p:cNvPr id="10" name="Text Placeholder 5"/>
          <p:cNvSpPr>
            <a:spLocks noGrp="1"/>
          </p:cNvSpPr>
          <p:nvPr>
            <p:ph type="body" sz="quarter" idx="10"/>
          </p:nvPr>
        </p:nvSpPr>
        <p:spPr>
          <a:xfrm>
            <a:off x="1096963" y="3734482"/>
            <a:ext cx="9998075" cy="759887"/>
          </a:xfrm>
          <a:prstGeom prst="rect">
            <a:avLst/>
          </a:prstGeom>
        </p:spPr>
        <p:txBody>
          <a:bodyPr/>
          <a:lstStyle>
            <a:lvl1pPr marL="0" indent="0" algn="ctr">
              <a:buNone/>
              <a:defRPr sz="4800" b="1">
                <a:solidFill>
                  <a:srgbClr val="FFFFFF"/>
                </a:solidFill>
                <a:latin typeface="Calibri" charset="0"/>
                <a:ea typeface="Calibri" charset="0"/>
                <a:cs typeface="Calibri" charset="0"/>
              </a:defRPr>
            </a:lvl1pPr>
            <a:lvl2pPr marL="457189" indent="0">
              <a:buNone/>
              <a:defRPr>
                <a:latin typeface="Calibri" charset="0"/>
                <a:ea typeface="Calibri" charset="0"/>
                <a:cs typeface="Calibri" charset="0"/>
              </a:defRPr>
            </a:lvl2pPr>
            <a:lvl3pPr marL="914377" indent="0">
              <a:buNone/>
              <a:defRPr>
                <a:latin typeface="Calibri" charset="0"/>
                <a:ea typeface="Calibri" charset="0"/>
                <a:cs typeface="Calibri" charset="0"/>
              </a:defRPr>
            </a:lvl3pPr>
            <a:lvl4pPr marL="1371566" indent="0">
              <a:buNone/>
              <a:defRPr>
                <a:latin typeface="Calibri" charset="0"/>
                <a:ea typeface="Calibri" charset="0"/>
                <a:cs typeface="Calibri" charset="0"/>
              </a:defRPr>
            </a:lvl4pPr>
            <a:lvl5pPr marL="1828754" indent="0">
              <a:buNone/>
              <a:defRPr>
                <a:latin typeface="Calibri" charset="0"/>
                <a:ea typeface="Calibri" charset="0"/>
                <a:cs typeface="Calibri" charset="0"/>
              </a:defRPr>
            </a:lvl5pPr>
          </a:lstStyle>
          <a:p>
            <a:pPr lvl="0"/>
            <a:r>
              <a:rPr lang="en-US" dirty="0"/>
              <a:t>Click to edit Master text styles</a:t>
            </a:r>
          </a:p>
        </p:txBody>
      </p:sp>
      <p:sp>
        <p:nvSpPr>
          <p:cNvPr id="11" name="Text Placeholder 20"/>
          <p:cNvSpPr>
            <a:spLocks noGrp="1"/>
          </p:cNvSpPr>
          <p:nvPr>
            <p:ph type="body" sz="quarter" idx="11"/>
          </p:nvPr>
        </p:nvSpPr>
        <p:spPr>
          <a:xfrm>
            <a:off x="1828801" y="4536747"/>
            <a:ext cx="8826500" cy="651480"/>
          </a:xfrm>
          <a:prstGeom prst="rect">
            <a:avLst/>
          </a:prstGeom>
        </p:spPr>
        <p:txBody>
          <a:bodyPr/>
          <a:lstStyle>
            <a:lvl1pPr marL="0" indent="0" algn="ctr">
              <a:buNone/>
              <a:defRPr sz="2400">
                <a:solidFill>
                  <a:srgbClr val="FFFFFF"/>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p:txBody>
      </p:sp>
      <p:sp>
        <p:nvSpPr>
          <p:cNvPr id="15" name="Text Placeholder 20"/>
          <p:cNvSpPr>
            <a:spLocks noGrp="1"/>
          </p:cNvSpPr>
          <p:nvPr>
            <p:ph type="body" sz="quarter" idx="12"/>
          </p:nvPr>
        </p:nvSpPr>
        <p:spPr>
          <a:xfrm>
            <a:off x="1828801" y="6069252"/>
            <a:ext cx="8826500" cy="651480"/>
          </a:xfrm>
          <a:prstGeom prst="rect">
            <a:avLst/>
          </a:prstGeom>
        </p:spPr>
        <p:txBody>
          <a:bodyPr/>
          <a:lstStyle>
            <a:lvl1pPr marL="0" indent="0" algn="ctr">
              <a:buNone/>
              <a:defRPr sz="1900">
                <a:solidFill>
                  <a:srgbClr val="FFFFFF"/>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Title Slide w/logo - orange">
    <p:bg>
      <p:bgPr>
        <a:solidFill>
          <a:srgbClr val="F05F35"/>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411357" y="2940250"/>
            <a:ext cx="9462052" cy="966066"/>
          </a:xfrm>
          <a:prstGeom prst="rect">
            <a:avLst/>
          </a:prstGeom>
        </p:spPr>
        <p:txBody>
          <a:bodyPr anchor="ctr" anchorCtr="0">
            <a:noAutofit/>
          </a:bodyPr>
          <a:lstStyle>
            <a:lvl1pPr algn="ctr">
              <a:lnSpc>
                <a:spcPct val="100000"/>
              </a:lnSpc>
              <a:defRPr sz="4800" b="0" i="0">
                <a:solidFill>
                  <a:schemeClr val="bg1"/>
                </a:solidFill>
                <a:latin typeface="Calibri Regular" charset="0"/>
                <a:ea typeface="Calibri Regular" charset="0"/>
                <a:cs typeface="Calibri Regular" charset="0"/>
              </a:defRPr>
            </a:lvl1pPr>
          </a:lstStyle>
          <a:p>
            <a:r>
              <a:rPr lang="en-US" dirty="0"/>
              <a:t>Click to edit Master title style</a:t>
            </a:r>
          </a:p>
        </p:txBody>
      </p:sp>
      <p:cxnSp>
        <p:nvCxnSpPr>
          <p:cNvPr id="5" name="Straight Connector 4"/>
          <p:cNvCxnSpPr/>
          <p:nvPr userDrawn="1"/>
        </p:nvCxnSpPr>
        <p:spPr>
          <a:xfrm>
            <a:off x="4649759" y="2343880"/>
            <a:ext cx="2985248"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649759" y="4548030"/>
            <a:ext cx="2985248"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Title Slide w/logo - green">
    <p:bg>
      <p:bgPr>
        <a:solidFill>
          <a:srgbClr val="1A936F"/>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411357" y="2940250"/>
            <a:ext cx="9462052" cy="966066"/>
          </a:xfrm>
          <a:prstGeom prst="rect">
            <a:avLst/>
          </a:prstGeom>
        </p:spPr>
        <p:txBody>
          <a:bodyPr anchor="ctr" anchorCtr="0">
            <a:noAutofit/>
          </a:bodyPr>
          <a:lstStyle>
            <a:lvl1pPr algn="ctr">
              <a:lnSpc>
                <a:spcPct val="100000"/>
              </a:lnSpc>
              <a:defRPr sz="4800" b="0" i="0">
                <a:solidFill>
                  <a:schemeClr val="bg1"/>
                </a:solidFill>
                <a:latin typeface="Calibri Regular" charset="0"/>
                <a:ea typeface="Calibri Regular" charset="0"/>
                <a:cs typeface="Calibri Regular" charset="0"/>
              </a:defRPr>
            </a:lvl1pPr>
          </a:lstStyle>
          <a:p>
            <a:r>
              <a:rPr lang="en-US" dirty="0"/>
              <a:t>Click to edit Master title style</a:t>
            </a:r>
          </a:p>
        </p:txBody>
      </p:sp>
      <p:cxnSp>
        <p:nvCxnSpPr>
          <p:cNvPr id="5" name="Straight Connector 4"/>
          <p:cNvCxnSpPr/>
          <p:nvPr userDrawn="1"/>
        </p:nvCxnSpPr>
        <p:spPr>
          <a:xfrm>
            <a:off x="4649759" y="2343880"/>
            <a:ext cx="2985248"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649759" y="4548030"/>
            <a:ext cx="2985248"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Section Title Slide">
    <p:bg>
      <p:bgPr>
        <a:solidFill>
          <a:srgbClr val="03283F"/>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alphaModFix amt="18000"/>
            <a:extLst>
              <a:ext uri="{28A0092B-C50C-407E-A947-70E740481C1C}">
                <a14:useLocalDpi xmlns:a14="http://schemas.microsoft.com/office/drawing/2010/main" val="0"/>
              </a:ext>
            </a:extLst>
          </a:blip>
          <a:srcRect t="51960" r="57295" b="12008"/>
          <a:stretch/>
        </p:blipFill>
        <p:spPr>
          <a:xfrm>
            <a:off x="0" y="0"/>
            <a:ext cx="12192000" cy="6858000"/>
          </a:xfrm>
          <a:prstGeom prst="rect">
            <a:avLst/>
          </a:prstGeom>
        </p:spPr>
      </p:pic>
      <p:sp>
        <p:nvSpPr>
          <p:cNvPr id="5" name="Title 1"/>
          <p:cNvSpPr>
            <a:spLocks noGrp="1"/>
          </p:cNvSpPr>
          <p:nvPr>
            <p:ph type="title"/>
          </p:nvPr>
        </p:nvSpPr>
        <p:spPr>
          <a:xfrm>
            <a:off x="1411357" y="2940250"/>
            <a:ext cx="9462052" cy="966066"/>
          </a:xfrm>
          <a:prstGeom prst="rect">
            <a:avLst/>
          </a:prstGeom>
        </p:spPr>
        <p:txBody>
          <a:bodyPr anchor="ctr" anchorCtr="0">
            <a:noAutofit/>
          </a:bodyPr>
          <a:lstStyle>
            <a:lvl1pPr algn="ctr">
              <a:lnSpc>
                <a:spcPct val="100000"/>
              </a:lnSpc>
              <a:defRPr sz="4800" b="0" i="0">
                <a:solidFill>
                  <a:schemeClr val="bg1"/>
                </a:solidFill>
                <a:latin typeface="Calibri Regular" charset="0"/>
                <a:ea typeface="Calibri Regular" charset="0"/>
                <a:cs typeface="Calibri Regular" charset="0"/>
              </a:defRPr>
            </a:lvl1pPr>
          </a:lstStyle>
          <a:p>
            <a:r>
              <a:rPr lang="en-US" dirty="0"/>
              <a:t>Click to edit Master title style</a:t>
            </a:r>
          </a:p>
        </p:txBody>
      </p:sp>
      <p:cxnSp>
        <p:nvCxnSpPr>
          <p:cNvPr id="6" name="Straight Connector 5"/>
          <p:cNvCxnSpPr/>
          <p:nvPr userDrawn="1"/>
        </p:nvCxnSpPr>
        <p:spPr>
          <a:xfrm>
            <a:off x="4649759" y="2343880"/>
            <a:ext cx="29852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649759" y="4548030"/>
            <a:ext cx="2985248"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Slide w/ logo photo 2">
    <p:bg>
      <p:bgPr>
        <a:solidFill>
          <a:srgbClr val="1A936F"/>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alphaModFix amt="18000"/>
            <a:extLst>
              <a:ext uri="{28A0092B-C50C-407E-A947-70E740481C1C}">
                <a14:useLocalDpi xmlns:a14="http://schemas.microsoft.com/office/drawing/2010/main" val="0"/>
              </a:ext>
            </a:extLst>
          </a:blip>
          <a:srcRect t="51960" r="57295" b="12008"/>
          <a:stretch/>
        </p:blipFill>
        <p:spPr>
          <a:xfrm>
            <a:off x="0" y="0"/>
            <a:ext cx="12192000" cy="6858000"/>
          </a:xfrm>
          <a:prstGeom prst="rect">
            <a:avLst/>
          </a:prstGeom>
        </p:spPr>
      </p:pic>
      <p:sp>
        <p:nvSpPr>
          <p:cNvPr id="5" name="Title 1"/>
          <p:cNvSpPr>
            <a:spLocks noGrp="1"/>
          </p:cNvSpPr>
          <p:nvPr>
            <p:ph type="title"/>
          </p:nvPr>
        </p:nvSpPr>
        <p:spPr>
          <a:xfrm>
            <a:off x="1427399" y="2940250"/>
            <a:ext cx="9462052" cy="966066"/>
          </a:xfrm>
          <a:prstGeom prst="rect">
            <a:avLst/>
          </a:prstGeom>
        </p:spPr>
        <p:txBody>
          <a:bodyPr anchor="ctr" anchorCtr="0">
            <a:noAutofit/>
          </a:bodyPr>
          <a:lstStyle>
            <a:lvl1pPr algn="ctr">
              <a:lnSpc>
                <a:spcPct val="100000"/>
              </a:lnSpc>
              <a:defRPr sz="4800" b="0" i="0">
                <a:solidFill>
                  <a:schemeClr val="bg1"/>
                </a:solidFill>
                <a:latin typeface="Calibri Regular" charset="0"/>
                <a:ea typeface="Calibri Regular" charset="0"/>
                <a:cs typeface="Calibri Regular" charset="0"/>
              </a:defRPr>
            </a:lvl1pPr>
          </a:lstStyle>
          <a:p>
            <a:r>
              <a:rPr lang="en-US" dirty="0"/>
              <a:t>Click to edit Master title style</a:t>
            </a:r>
          </a:p>
        </p:txBody>
      </p:sp>
      <p:cxnSp>
        <p:nvCxnSpPr>
          <p:cNvPr id="6" name="Straight Connector 5"/>
          <p:cNvCxnSpPr/>
          <p:nvPr userDrawn="1"/>
        </p:nvCxnSpPr>
        <p:spPr>
          <a:xfrm>
            <a:off x="4665801" y="2343880"/>
            <a:ext cx="2985248"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665801" y="4548030"/>
            <a:ext cx="2985248"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125"/>
        <p:cNvGrpSpPr/>
        <p:nvPr/>
      </p:nvGrpSpPr>
      <p:grpSpPr>
        <a:xfrm>
          <a:off x="0" y="0"/>
          <a:ext cx="0" cy="0"/>
          <a:chOff x="0" y="0"/>
          <a:chExt cx="0" cy="0"/>
        </a:xfrm>
      </p:grpSpPr>
      <p:sp>
        <p:nvSpPr>
          <p:cNvPr id="126" name="Google Shape;126;p24"/>
          <p:cNvSpPr txBox="1"/>
          <p:nvPr/>
        </p:nvSpPr>
        <p:spPr>
          <a:xfrm>
            <a:off x="22301201" y="16306801"/>
            <a:ext cx="184731" cy="369332"/>
          </a:xfrm>
          <a:prstGeom prst="rect">
            <a:avLst/>
          </a:prstGeom>
          <a:noFill/>
          <a:ln>
            <a:noFill/>
          </a:ln>
        </p:spPr>
        <p:txBody>
          <a:bodyPr spcFirstLastPara="1" wrap="square" lIns="91433" tIns="45700" rIns="91433"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27" name="Google Shape;127;p24"/>
          <p:cNvPicPr preferRelativeResize="0"/>
          <p:nvPr/>
        </p:nvPicPr>
        <p:blipFill rotWithShape="1">
          <a:blip r:embed="rId2">
            <a:alphaModFix/>
          </a:blip>
          <a:srcRect/>
          <a:stretch/>
        </p:blipFill>
        <p:spPr>
          <a:xfrm>
            <a:off x="391102" y="381835"/>
            <a:ext cx="1386905" cy="1446967"/>
          </a:xfrm>
          <a:prstGeom prst="rect">
            <a:avLst/>
          </a:prstGeom>
          <a:noFill/>
          <a:ln>
            <a:noFill/>
          </a:ln>
        </p:spPr>
      </p:pic>
      <p:sp>
        <p:nvSpPr>
          <p:cNvPr id="128" name="Google Shape;128;p24"/>
          <p:cNvSpPr/>
          <p:nvPr/>
        </p:nvSpPr>
        <p:spPr>
          <a:xfrm>
            <a:off x="-34822" y="3031731"/>
            <a:ext cx="7125433" cy="2758004"/>
          </a:xfrm>
          <a:prstGeom prst="rect">
            <a:avLst/>
          </a:prstGeom>
          <a:solidFill>
            <a:srgbClr val="F05F35">
              <a:alpha val="90980"/>
            </a:srgbClr>
          </a:solidFill>
          <a:ln>
            <a:noFill/>
          </a:ln>
        </p:spPr>
        <p:txBody>
          <a:bodyPr spcFirstLastPara="1" wrap="square" lIns="365767" tIns="365767" rIns="365767" bIns="365767" anchor="ctr" anchorCtr="0">
            <a:noAutofit/>
          </a:bodyPr>
          <a:lstStyle/>
          <a:p>
            <a:pPr marL="0" marR="0" lvl="0" indent="0" algn="l" defTabSz="1219170" rtl="0" eaLnBrk="1" fontAlgn="auto" latinLnBrk="0" hangingPunct="1">
              <a:lnSpc>
                <a:spcPct val="265555"/>
              </a:lnSpc>
              <a:spcBef>
                <a:spcPts val="0"/>
              </a:spcBef>
              <a:spcAft>
                <a:spcPts val="0"/>
              </a:spcAft>
              <a:buClr>
                <a:srgbClr val="FFFFFF"/>
              </a:buClr>
              <a:buSzPts val="1400"/>
              <a:buFont typeface="Calibri"/>
              <a:buNone/>
              <a:tabLst/>
              <a:defRPr/>
            </a:pPr>
            <a:endParaRPr kumimoji="0" sz="1867"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9" name="Google Shape;129;p24"/>
          <p:cNvSpPr txBox="1">
            <a:spLocks noGrp="1"/>
          </p:cNvSpPr>
          <p:nvPr>
            <p:ph type="body" idx="1"/>
          </p:nvPr>
        </p:nvSpPr>
        <p:spPr>
          <a:xfrm>
            <a:off x="294273" y="2439594"/>
            <a:ext cx="6346824" cy="592137"/>
          </a:xfrm>
          <a:prstGeom prst="rect">
            <a:avLst/>
          </a:prstGeom>
          <a:noFill/>
          <a:ln>
            <a:noFill/>
          </a:ln>
        </p:spPr>
        <p:txBody>
          <a:bodyPr spcFirstLastPara="1" wrap="square" lIns="68575" tIns="68575" rIns="68575" bIns="68575" anchor="t" anchorCtr="0">
            <a:noAutofit/>
          </a:bodyPr>
          <a:lstStyle>
            <a:lvl1pPr marL="609585" marR="0" lvl="0" indent="-304792" algn="l" rtl="0">
              <a:lnSpc>
                <a:spcPct val="90000"/>
              </a:lnSpc>
              <a:spcBef>
                <a:spcPts val="1067"/>
              </a:spcBef>
              <a:spcAft>
                <a:spcPts val="0"/>
              </a:spcAft>
              <a:buClr>
                <a:schemeClr val="lt1"/>
              </a:buClr>
              <a:buSzPts val="3000"/>
              <a:buFont typeface="Arial"/>
              <a:buNone/>
              <a:defRPr sz="4000" b="0" i="0" u="none" strike="noStrike" cap="none">
                <a:solidFill>
                  <a:schemeClr val="lt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30" name="Google Shape;130;p24"/>
          <p:cNvSpPr txBox="1">
            <a:spLocks noGrp="1"/>
          </p:cNvSpPr>
          <p:nvPr>
            <p:ph type="body" idx="2"/>
          </p:nvPr>
        </p:nvSpPr>
        <p:spPr>
          <a:xfrm>
            <a:off x="294273" y="3590369"/>
            <a:ext cx="6346824" cy="614947"/>
          </a:xfrm>
          <a:prstGeom prst="rect">
            <a:avLst/>
          </a:prstGeom>
          <a:noFill/>
          <a:ln>
            <a:noFill/>
          </a:ln>
        </p:spPr>
        <p:txBody>
          <a:bodyPr spcFirstLastPara="1" wrap="square" lIns="68575" tIns="68575" rIns="68575" bIns="68575" anchor="t" anchorCtr="0">
            <a:noAutofit/>
          </a:bodyPr>
          <a:lstStyle>
            <a:lvl1pPr marL="609585" marR="0" lvl="0" indent="-304792" algn="l" rtl="0">
              <a:lnSpc>
                <a:spcPct val="90000"/>
              </a:lnSpc>
              <a:spcBef>
                <a:spcPts val="1067"/>
              </a:spcBef>
              <a:spcAft>
                <a:spcPts val="0"/>
              </a:spcAft>
              <a:buClr>
                <a:schemeClr val="lt1"/>
              </a:buClr>
              <a:buSzPts val="2000"/>
              <a:buFont typeface="Arial"/>
              <a:buNone/>
              <a:defRPr sz="2667" b="0" i="0" u="none" strike="noStrike" cap="none">
                <a:solidFill>
                  <a:schemeClr val="lt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31" name="Google Shape;131;p24"/>
          <p:cNvSpPr txBox="1">
            <a:spLocks noGrp="1"/>
          </p:cNvSpPr>
          <p:nvPr>
            <p:ph type="body" idx="3"/>
          </p:nvPr>
        </p:nvSpPr>
        <p:spPr>
          <a:xfrm>
            <a:off x="294274" y="5255295"/>
            <a:ext cx="5768975" cy="566956"/>
          </a:xfrm>
          <a:prstGeom prst="rect">
            <a:avLst/>
          </a:prstGeom>
          <a:noFill/>
          <a:ln>
            <a:noFill/>
          </a:ln>
        </p:spPr>
        <p:txBody>
          <a:bodyPr spcFirstLastPara="1" wrap="square" lIns="68575" tIns="68575" rIns="68575" bIns="68575" anchor="t" anchorCtr="0">
            <a:noAutofit/>
          </a:bodyPr>
          <a:lstStyle>
            <a:lvl1pPr marL="609585" marR="0" lvl="0" indent="-304792" algn="l" rtl="0">
              <a:lnSpc>
                <a:spcPct val="90000"/>
              </a:lnSpc>
              <a:spcBef>
                <a:spcPts val="1067"/>
              </a:spcBef>
              <a:spcAft>
                <a:spcPts val="0"/>
              </a:spcAft>
              <a:buClr>
                <a:schemeClr val="lt1"/>
              </a:buClr>
              <a:buSzPts val="1400"/>
              <a:buFont typeface="Arial"/>
              <a:buNone/>
              <a:defRPr sz="1867" b="0" i="0" u="none" strike="noStrike" cap="none">
                <a:solidFill>
                  <a:schemeClr val="lt1"/>
                </a:solidFill>
                <a:latin typeface="Calibri"/>
                <a:ea typeface="Calibri"/>
                <a:cs typeface="Calibri"/>
                <a:sym typeface="Calibri"/>
              </a:defRPr>
            </a:lvl1pPr>
            <a:lvl2pPr marL="1219170" marR="0" lvl="1" indent="-304792" algn="l" rtl="0">
              <a:lnSpc>
                <a:spcPct val="90000"/>
              </a:lnSpc>
              <a:spcBef>
                <a:spcPts val="533"/>
              </a:spcBef>
              <a:spcAft>
                <a:spcPts val="0"/>
              </a:spcAft>
              <a:buClr>
                <a:schemeClr val="lt1"/>
              </a:buClr>
              <a:buSzPts val="1800"/>
              <a:buFont typeface="Arial"/>
              <a:buNone/>
              <a:defRPr sz="2400" b="0" i="0" u="none" strike="noStrike" cap="none">
                <a:solidFill>
                  <a:schemeClr val="lt1"/>
                </a:solidFill>
                <a:latin typeface="Calibri"/>
                <a:ea typeface="Calibri"/>
                <a:cs typeface="Calibri"/>
                <a:sym typeface="Calibri"/>
              </a:defRPr>
            </a:lvl2pPr>
            <a:lvl3pPr marL="1828754" marR="0" lvl="2" indent="-304792" algn="l" rtl="0">
              <a:lnSpc>
                <a:spcPct val="90000"/>
              </a:lnSpc>
              <a:spcBef>
                <a:spcPts val="533"/>
              </a:spcBef>
              <a:spcAft>
                <a:spcPts val="0"/>
              </a:spcAft>
              <a:buClr>
                <a:schemeClr val="lt1"/>
              </a:buClr>
              <a:buSzPts val="1500"/>
              <a:buFont typeface="Arial"/>
              <a:buNone/>
              <a:defRPr sz="2000" b="0" i="0" u="none" strike="noStrike" cap="none">
                <a:solidFill>
                  <a:schemeClr val="lt1"/>
                </a:solidFill>
                <a:latin typeface="Calibri"/>
                <a:ea typeface="Calibri"/>
                <a:cs typeface="Calibri"/>
                <a:sym typeface="Calibri"/>
              </a:defRPr>
            </a:lvl3pPr>
            <a:lvl4pPr marL="2438339" marR="0" lvl="3" indent="-304792" algn="l" rtl="0">
              <a:lnSpc>
                <a:spcPct val="90000"/>
              </a:lnSpc>
              <a:spcBef>
                <a:spcPts val="533"/>
              </a:spcBef>
              <a:spcAft>
                <a:spcPts val="0"/>
              </a:spcAft>
              <a:buClr>
                <a:schemeClr val="lt1"/>
              </a:buClr>
              <a:buSzPts val="1400"/>
              <a:buFont typeface="Arial"/>
              <a:buNone/>
              <a:defRPr sz="1867" b="0" i="0" u="none" strike="noStrike" cap="none">
                <a:solidFill>
                  <a:schemeClr val="lt1"/>
                </a:solidFill>
                <a:latin typeface="Calibri"/>
                <a:ea typeface="Calibri"/>
                <a:cs typeface="Calibri"/>
                <a:sym typeface="Calibri"/>
              </a:defRPr>
            </a:lvl4pPr>
            <a:lvl5pPr marL="3047924" marR="0" lvl="4" indent="-304792" algn="l" rtl="0">
              <a:lnSpc>
                <a:spcPct val="90000"/>
              </a:lnSpc>
              <a:spcBef>
                <a:spcPts val="533"/>
              </a:spcBef>
              <a:spcAft>
                <a:spcPts val="0"/>
              </a:spcAft>
              <a:buClr>
                <a:schemeClr val="lt1"/>
              </a:buClr>
              <a:buSzPts val="1400"/>
              <a:buFont typeface="Arial"/>
              <a:buNone/>
              <a:defRPr sz="1867" b="0" i="0" u="none" strike="noStrike" cap="none">
                <a:solidFill>
                  <a:schemeClr val="lt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32" name="Google Shape;132;p24"/>
          <p:cNvSpPr txBox="1">
            <a:spLocks noGrp="1"/>
          </p:cNvSpPr>
          <p:nvPr>
            <p:ph type="body" idx="4"/>
          </p:nvPr>
        </p:nvSpPr>
        <p:spPr>
          <a:xfrm>
            <a:off x="294274" y="4883561"/>
            <a:ext cx="5768975" cy="404089"/>
          </a:xfrm>
          <a:prstGeom prst="rect">
            <a:avLst/>
          </a:prstGeom>
          <a:noFill/>
          <a:ln>
            <a:noFill/>
          </a:ln>
        </p:spPr>
        <p:txBody>
          <a:bodyPr spcFirstLastPara="1" wrap="square" lIns="68575" tIns="68575" rIns="68575" bIns="68575" anchor="t" anchorCtr="0">
            <a:noAutofit/>
          </a:bodyPr>
          <a:lstStyle>
            <a:lvl1pPr marL="609585" marR="0" lvl="0" indent="-304792" algn="l" rtl="0">
              <a:lnSpc>
                <a:spcPct val="90000"/>
              </a:lnSpc>
              <a:spcBef>
                <a:spcPts val="1067"/>
              </a:spcBef>
              <a:spcAft>
                <a:spcPts val="0"/>
              </a:spcAft>
              <a:buClr>
                <a:schemeClr val="lt1"/>
              </a:buClr>
              <a:buSzPts val="1700"/>
              <a:buFont typeface="Arial"/>
              <a:buNone/>
              <a:defRPr sz="2267" b="1" i="0" u="none" strike="noStrike" cap="none">
                <a:solidFill>
                  <a:schemeClr val="lt1"/>
                </a:solidFill>
                <a:latin typeface="Calibri"/>
                <a:ea typeface="Calibri"/>
                <a:cs typeface="Calibri"/>
                <a:sym typeface="Calibri"/>
              </a:defRPr>
            </a:lvl1pPr>
            <a:lvl2pPr marL="1219170" marR="0" lvl="1" indent="-304792" algn="l" rtl="0">
              <a:lnSpc>
                <a:spcPct val="90000"/>
              </a:lnSpc>
              <a:spcBef>
                <a:spcPts val="533"/>
              </a:spcBef>
              <a:spcAft>
                <a:spcPts val="0"/>
              </a:spcAft>
              <a:buClr>
                <a:schemeClr val="lt1"/>
              </a:buClr>
              <a:buSzPts val="1800"/>
              <a:buFont typeface="Arial"/>
              <a:buNone/>
              <a:defRPr sz="2400" b="0" i="0" u="none" strike="noStrike" cap="none">
                <a:solidFill>
                  <a:schemeClr val="lt1"/>
                </a:solidFill>
                <a:latin typeface="Calibri"/>
                <a:ea typeface="Calibri"/>
                <a:cs typeface="Calibri"/>
                <a:sym typeface="Calibri"/>
              </a:defRPr>
            </a:lvl2pPr>
            <a:lvl3pPr marL="1828754" marR="0" lvl="2" indent="-304792" algn="l" rtl="0">
              <a:lnSpc>
                <a:spcPct val="90000"/>
              </a:lnSpc>
              <a:spcBef>
                <a:spcPts val="533"/>
              </a:spcBef>
              <a:spcAft>
                <a:spcPts val="0"/>
              </a:spcAft>
              <a:buClr>
                <a:schemeClr val="lt1"/>
              </a:buClr>
              <a:buSzPts val="1500"/>
              <a:buFont typeface="Arial"/>
              <a:buNone/>
              <a:defRPr sz="2000" b="0" i="0" u="none" strike="noStrike" cap="none">
                <a:solidFill>
                  <a:schemeClr val="lt1"/>
                </a:solidFill>
                <a:latin typeface="Calibri"/>
                <a:ea typeface="Calibri"/>
                <a:cs typeface="Calibri"/>
                <a:sym typeface="Calibri"/>
              </a:defRPr>
            </a:lvl3pPr>
            <a:lvl4pPr marL="2438339" marR="0" lvl="3" indent="-304792" algn="l" rtl="0">
              <a:lnSpc>
                <a:spcPct val="90000"/>
              </a:lnSpc>
              <a:spcBef>
                <a:spcPts val="533"/>
              </a:spcBef>
              <a:spcAft>
                <a:spcPts val="0"/>
              </a:spcAft>
              <a:buClr>
                <a:schemeClr val="lt1"/>
              </a:buClr>
              <a:buSzPts val="1400"/>
              <a:buFont typeface="Arial"/>
              <a:buNone/>
              <a:defRPr sz="1867" b="0" i="0" u="none" strike="noStrike" cap="none">
                <a:solidFill>
                  <a:schemeClr val="lt1"/>
                </a:solidFill>
                <a:latin typeface="Calibri"/>
                <a:ea typeface="Calibri"/>
                <a:cs typeface="Calibri"/>
                <a:sym typeface="Calibri"/>
              </a:defRPr>
            </a:lvl4pPr>
            <a:lvl5pPr marL="3047924" marR="0" lvl="4" indent="-304792" algn="l" rtl="0">
              <a:lnSpc>
                <a:spcPct val="90000"/>
              </a:lnSpc>
              <a:spcBef>
                <a:spcPts val="533"/>
              </a:spcBef>
              <a:spcAft>
                <a:spcPts val="0"/>
              </a:spcAft>
              <a:buClr>
                <a:schemeClr val="lt1"/>
              </a:buClr>
              <a:buSzPts val="1400"/>
              <a:buFont typeface="Arial"/>
              <a:buNone/>
              <a:defRPr sz="1867" b="0" i="0" u="none" strike="noStrike" cap="none">
                <a:solidFill>
                  <a:schemeClr val="lt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8031969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OC: 4 sections">
  <p:cSld name="TOC: 4 sections">
    <p:spTree>
      <p:nvGrpSpPr>
        <p:cNvPr id="1" name="Shape 139"/>
        <p:cNvGrpSpPr/>
        <p:nvPr/>
      </p:nvGrpSpPr>
      <p:grpSpPr>
        <a:xfrm>
          <a:off x="0" y="0"/>
          <a:ext cx="0" cy="0"/>
          <a:chOff x="0" y="0"/>
          <a:chExt cx="0" cy="0"/>
        </a:xfrm>
      </p:grpSpPr>
      <p:sp>
        <p:nvSpPr>
          <p:cNvPr id="140" name="Google Shape;140;p26"/>
          <p:cNvSpPr txBox="1">
            <a:spLocks noGrp="1"/>
          </p:cNvSpPr>
          <p:nvPr>
            <p:ph type="body" idx="1"/>
          </p:nvPr>
        </p:nvSpPr>
        <p:spPr>
          <a:xfrm>
            <a:off x="1046652" y="2514897"/>
            <a:ext cx="4274375" cy="1088916"/>
          </a:xfrm>
          <a:prstGeom prst="rect">
            <a:avLst/>
          </a:prstGeom>
          <a:noFill/>
          <a:ln>
            <a:noFill/>
          </a:ln>
        </p:spPr>
        <p:txBody>
          <a:bodyPr spcFirstLastPara="1" wrap="square" lIns="68575" tIns="68575" rIns="68575" bIns="68575" anchor="t" anchorCtr="0">
            <a:noAutofit/>
          </a:bodyPr>
          <a:lstStyle>
            <a:lvl1pPr marL="609585" marR="0" lvl="0" indent="-304792" algn="l" rtl="0">
              <a:lnSpc>
                <a:spcPct val="100000"/>
              </a:lnSpc>
              <a:spcBef>
                <a:spcPts val="1067"/>
              </a:spcBef>
              <a:spcAft>
                <a:spcPts val="0"/>
              </a:spcAft>
              <a:buClr>
                <a:srgbClr val="03283F"/>
              </a:buClr>
              <a:buSzPts val="1500"/>
              <a:buFont typeface="Arial"/>
              <a:buNone/>
              <a:defRPr sz="2000" b="0" i="0" u="none" strike="noStrike" cap="none">
                <a:solidFill>
                  <a:srgbClr val="03283F"/>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41" name="Google Shape;141;p26"/>
          <p:cNvSpPr txBox="1">
            <a:spLocks noGrp="1"/>
          </p:cNvSpPr>
          <p:nvPr>
            <p:ph type="body" idx="2"/>
          </p:nvPr>
        </p:nvSpPr>
        <p:spPr>
          <a:xfrm>
            <a:off x="995555" y="1620705"/>
            <a:ext cx="1154656" cy="758531"/>
          </a:xfrm>
          <a:prstGeom prst="rect">
            <a:avLst/>
          </a:prstGeom>
          <a:noFill/>
          <a:ln>
            <a:noFill/>
          </a:ln>
        </p:spPr>
        <p:txBody>
          <a:bodyPr spcFirstLastPara="1" wrap="square" lIns="68575" tIns="68575" rIns="68575" bIns="68575" anchor="t" anchorCtr="0">
            <a:noAutofit/>
          </a:bodyPr>
          <a:lstStyle>
            <a:lvl1pPr marL="609585" marR="0" lvl="0" indent="-304792" algn="l" rtl="0">
              <a:lnSpc>
                <a:spcPct val="100000"/>
              </a:lnSpc>
              <a:spcBef>
                <a:spcPts val="1067"/>
              </a:spcBef>
              <a:spcAft>
                <a:spcPts val="0"/>
              </a:spcAft>
              <a:buClr>
                <a:srgbClr val="FF4C1D"/>
              </a:buClr>
              <a:buSzPts val="4500"/>
              <a:buFont typeface="Arial"/>
              <a:buNone/>
              <a:defRPr sz="6000" b="0" i="0" u="none" strike="noStrike" cap="none">
                <a:solidFill>
                  <a:srgbClr val="FF4C1D"/>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42" name="Google Shape;142;p26"/>
          <p:cNvSpPr txBox="1">
            <a:spLocks noGrp="1"/>
          </p:cNvSpPr>
          <p:nvPr>
            <p:ph type="body" idx="3"/>
          </p:nvPr>
        </p:nvSpPr>
        <p:spPr>
          <a:xfrm>
            <a:off x="1046652" y="4814343"/>
            <a:ext cx="4274375" cy="1088916"/>
          </a:xfrm>
          <a:prstGeom prst="rect">
            <a:avLst/>
          </a:prstGeom>
          <a:noFill/>
          <a:ln>
            <a:noFill/>
          </a:ln>
        </p:spPr>
        <p:txBody>
          <a:bodyPr spcFirstLastPara="1" wrap="square" lIns="68575" tIns="68575" rIns="68575" bIns="68575" anchor="t" anchorCtr="0">
            <a:noAutofit/>
          </a:bodyPr>
          <a:lstStyle>
            <a:lvl1pPr marL="609585" marR="0" lvl="0" indent="-304792" algn="l" rtl="0">
              <a:lnSpc>
                <a:spcPct val="100000"/>
              </a:lnSpc>
              <a:spcBef>
                <a:spcPts val="1067"/>
              </a:spcBef>
              <a:spcAft>
                <a:spcPts val="0"/>
              </a:spcAft>
              <a:buClr>
                <a:srgbClr val="03283F"/>
              </a:buClr>
              <a:buSzPts val="1500"/>
              <a:buFont typeface="Arial"/>
              <a:buNone/>
              <a:defRPr sz="2000" b="0" i="0" u="none" strike="noStrike" cap="none">
                <a:solidFill>
                  <a:srgbClr val="03283F"/>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43" name="Google Shape;143;p26"/>
          <p:cNvSpPr txBox="1">
            <a:spLocks noGrp="1"/>
          </p:cNvSpPr>
          <p:nvPr>
            <p:ph type="body" idx="4"/>
          </p:nvPr>
        </p:nvSpPr>
        <p:spPr>
          <a:xfrm>
            <a:off x="995555" y="3920153"/>
            <a:ext cx="1154656" cy="758531"/>
          </a:xfrm>
          <a:prstGeom prst="rect">
            <a:avLst/>
          </a:prstGeom>
          <a:noFill/>
          <a:ln>
            <a:noFill/>
          </a:ln>
        </p:spPr>
        <p:txBody>
          <a:bodyPr spcFirstLastPara="1" wrap="square" lIns="68575" tIns="68575" rIns="68575" bIns="68575" anchor="t" anchorCtr="0">
            <a:noAutofit/>
          </a:bodyPr>
          <a:lstStyle>
            <a:lvl1pPr marL="609585" marR="0" lvl="0" indent="-304792" algn="l" rtl="0">
              <a:lnSpc>
                <a:spcPct val="100000"/>
              </a:lnSpc>
              <a:spcBef>
                <a:spcPts val="1067"/>
              </a:spcBef>
              <a:spcAft>
                <a:spcPts val="0"/>
              </a:spcAft>
              <a:buClr>
                <a:srgbClr val="FF4C1D"/>
              </a:buClr>
              <a:buSzPts val="4500"/>
              <a:buFont typeface="Arial"/>
              <a:buNone/>
              <a:defRPr sz="6000" b="0" i="0" u="none" strike="noStrike" cap="none">
                <a:solidFill>
                  <a:srgbClr val="FF4C1D"/>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44" name="Google Shape;144;p26"/>
          <p:cNvSpPr txBox="1">
            <a:spLocks noGrp="1"/>
          </p:cNvSpPr>
          <p:nvPr>
            <p:ph type="body" idx="5"/>
          </p:nvPr>
        </p:nvSpPr>
        <p:spPr>
          <a:xfrm>
            <a:off x="6557823" y="2514897"/>
            <a:ext cx="4274375" cy="1088916"/>
          </a:xfrm>
          <a:prstGeom prst="rect">
            <a:avLst/>
          </a:prstGeom>
          <a:noFill/>
          <a:ln>
            <a:noFill/>
          </a:ln>
        </p:spPr>
        <p:txBody>
          <a:bodyPr spcFirstLastPara="1" wrap="square" lIns="68575" tIns="68575" rIns="68575" bIns="68575" anchor="t" anchorCtr="0">
            <a:noAutofit/>
          </a:bodyPr>
          <a:lstStyle>
            <a:lvl1pPr marL="609585" marR="0" lvl="0" indent="-304792" algn="l" rtl="0">
              <a:lnSpc>
                <a:spcPct val="100000"/>
              </a:lnSpc>
              <a:spcBef>
                <a:spcPts val="1067"/>
              </a:spcBef>
              <a:spcAft>
                <a:spcPts val="0"/>
              </a:spcAft>
              <a:buClr>
                <a:srgbClr val="03283F"/>
              </a:buClr>
              <a:buSzPts val="1500"/>
              <a:buFont typeface="Arial"/>
              <a:buNone/>
              <a:defRPr sz="2000" b="0" i="0" u="none" strike="noStrike" cap="none">
                <a:solidFill>
                  <a:srgbClr val="03283F"/>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45" name="Google Shape;145;p26"/>
          <p:cNvSpPr txBox="1">
            <a:spLocks noGrp="1"/>
          </p:cNvSpPr>
          <p:nvPr>
            <p:ph type="body" idx="6"/>
          </p:nvPr>
        </p:nvSpPr>
        <p:spPr>
          <a:xfrm>
            <a:off x="6506727" y="1620705"/>
            <a:ext cx="1154656" cy="758531"/>
          </a:xfrm>
          <a:prstGeom prst="rect">
            <a:avLst/>
          </a:prstGeom>
          <a:noFill/>
          <a:ln>
            <a:noFill/>
          </a:ln>
        </p:spPr>
        <p:txBody>
          <a:bodyPr spcFirstLastPara="1" wrap="square" lIns="68575" tIns="68575" rIns="68575" bIns="68575" anchor="t" anchorCtr="0">
            <a:noAutofit/>
          </a:bodyPr>
          <a:lstStyle>
            <a:lvl1pPr marL="609585" marR="0" lvl="0" indent="-304792" algn="l" rtl="0">
              <a:lnSpc>
                <a:spcPct val="100000"/>
              </a:lnSpc>
              <a:spcBef>
                <a:spcPts val="1067"/>
              </a:spcBef>
              <a:spcAft>
                <a:spcPts val="0"/>
              </a:spcAft>
              <a:buClr>
                <a:srgbClr val="FF4C1D"/>
              </a:buClr>
              <a:buSzPts val="4500"/>
              <a:buFont typeface="Arial"/>
              <a:buNone/>
              <a:defRPr sz="6000" b="0" i="0" u="none" strike="noStrike" cap="none">
                <a:solidFill>
                  <a:srgbClr val="FF4C1D"/>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46" name="Google Shape;146;p26"/>
          <p:cNvSpPr txBox="1">
            <a:spLocks noGrp="1"/>
          </p:cNvSpPr>
          <p:nvPr>
            <p:ph type="body" idx="7"/>
          </p:nvPr>
        </p:nvSpPr>
        <p:spPr>
          <a:xfrm>
            <a:off x="6557823" y="4814343"/>
            <a:ext cx="4274375" cy="1088916"/>
          </a:xfrm>
          <a:prstGeom prst="rect">
            <a:avLst/>
          </a:prstGeom>
          <a:noFill/>
          <a:ln>
            <a:noFill/>
          </a:ln>
        </p:spPr>
        <p:txBody>
          <a:bodyPr spcFirstLastPara="1" wrap="square" lIns="68575" tIns="68575" rIns="68575" bIns="68575" anchor="t" anchorCtr="0">
            <a:noAutofit/>
          </a:bodyPr>
          <a:lstStyle>
            <a:lvl1pPr marL="609585" marR="0" lvl="0" indent="-304792" algn="l" rtl="0">
              <a:lnSpc>
                <a:spcPct val="100000"/>
              </a:lnSpc>
              <a:spcBef>
                <a:spcPts val="1067"/>
              </a:spcBef>
              <a:spcAft>
                <a:spcPts val="0"/>
              </a:spcAft>
              <a:buClr>
                <a:srgbClr val="03283F"/>
              </a:buClr>
              <a:buSzPts val="1500"/>
              <a:buFont typeface="Arial"/>
              <a:buNone/>
              <a:defRPr sz="2000" b="0" i="0" u="none" strike="noStrike" cap="none">
                <a:solidFill>
                  <a:srgbClr val="03283F"/>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47" name="Google Shape;147;p26"/>
          <p:cNvSpPr txBox="1">
            <a:spLocks noGrp="1"/>
          </p:cNvSpPr>
          <p:nvPr>
            <p:ph type="body" idx="8"/>
          </p:nvPr>
        </p:nvSpPr>
        <p:spPr>
          <a:xfrm>
            <a:off x="6506727" y="3920153"/>
            <a:ext cx="1154656" cy="758531"/>
          </a:xfrm>
          <a:prstGeom prst="rect">
            <a:avLst/>
          </a:prstGeom>
          <a:noFill/>
          <a:ln>
            <a:noFill/>
          </a:ln>
        </p:spPr>
        <p:txBody>
          <a:bodyPr spcFirstLastPara="1" wrap="square" lIns="68575" tIns="68575" rIns="68575" bIns="68575" anchor="t" anchorCtr="0">
            <a:noAutofit/>
          </a:bodyPr>
          <a:lstStyle>
            <a:lvl1pPr marL="609585" marR="0" lvl="0" indent="-304792" algn="l" rtl="0">
              <a:lnSpc>
                <a:spcPct val="100000"/>
              </a:lnSpc>
              <a:spcBef>
                <a:spcPts val="1067"/>
              </a:spcBef>
              <a:spcAft>
                <a:spcPts val="0"/>
              </a:spcAft>
              <a:buClr>
                <a:srgbClr val="FF4C1D"/>
              </a:buClr>
              <a:buSzPts val="4500"/>
              <a:buFont typeface="Arial"/>
              <a:buNone/>
              <a:defRPr sz="6000" b="0" i="0" u="none" strike="noStrike" cap="none">
                <a:solidFill>
                  <a:srgbClr val="FF4C1D"/>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48" name="Google Shape;148;p26"/>
          <p:cNvSpPr txBox="1">
            <a:spLocks noGrp="1"/>
          </p:cNvSpPr>
          <p:nvPr>
            <p:ph type="title"/>
          </p:nvPr>
        </p:nvSpPr>
        <p:spPr>
          <a:xfrm>
            <a:off x="381000" y="457200"/>
            <a:ext cx="11430000" cy="843376"/>
          </a:xfrm>
          <a:prstGeom prst="rect">
            <a:avLst/>
          </a:prstGeom>
          <a:noFill/>
          <a:ln>
            <a:noFill/>
          </a:ln>
        </p:spPr>
        <p:txBody>
          <a:bodyPr spcFirstLastPara="1" wrap="square" lIns="68575" tIns="68575" rIns="68575" bIns="68575" anchor="t" anchorCtr="0">
            <a:noAutofit/>
          </a:bodyPr>
          <a:lstStyle>
            <a:lvl1pPr marR="0" lvl="0" algn="l" rtl="0">
              <a:lnSpc>
                <a:spcPct val="90000"/>
              </a:lnSpc>
              <a:spcBef>
                <a:spcPts val="0"/>
              </a:spcBef>
              <a:spcAft>
                <a:spcPts val="0"/>
              </a:spcAft>
              <a:buClr>
                <a:srgbClr val="FF4C1D"/>
              </a:buClr>
              <a:buSzPts val="1800"/>
              <a:buFont typeface="Calibri"/>
              <a:buNone/>
              <a:defRPr sz="2400" b="1" i="0" u="none" strike="noStrike" cap="none">
                <a:solidFill>
                  <a:srgbClr val="FF4C1D"/>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114950337"/>
      </p:ext>
    </p:extLst>
  </p:cSld>
  <p:clrMapOvr>
    <a:masterClrMapping/>
  </p:clrMapOvr>
  <p:extLst>
    <p:ext uri="{DCECCB84-F9BA-43D5-87BE-67443E8EF086}">
      <p15:sldGuideLst xmlns:p15="http://schemas.microsoft.com/office/powerpoint/2012/main">
        <p15:guide id="1" orient="horz" pos="196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_Title Slide">
  <p:cSld name="3_Title Slide">
    <p:bg>
      <p:bgPr>
        <a:solidFill>
          <a:srgbClr val="03283F"/>
        </a:solidFill>
        <a:effectLst/>
      </p:bgPr>
    </p:bg>
    <p:spTree>
      <p:nvGrpSpPr>
        <p:cNvPr id="1" name="Shape 149"/>
        <p:cNvGrpSpPr/>
        <p:nvPr/>
      </p:nvGrpSpPr>
      <p:grpSpPr>
        <a:xfrm>
          <a:off x="0" y="0"/>
          <a:ext cx="0" cy="0"/>
          <a:chOff x="0" y="0"/>
          <a:chExt cx="0" cy="0"/>
        </a:xfrm>
      </p:grpSpPr>
      <p:pic>
        <p:nvPicPr>
          <p:cNvPr id="150" name="Google Shape;150;p27"/>
          <p:cNvPicPr preferRelativeResize="0"/>
          <p:nvPr/>
        </p:nvPicPr>
        <p:blipFill rotWithShape="1">
          <a:blip r:embed="rId2">
            <a:alphaModFix amt="15000"/>
          </a:blip>
          <a:srcRect t="51960" r="57295" b="12007"/>
          <a:stretch/>
        </p:blipFill>
        <p:spPr>
          <a:xfrm>
            <a:off x="0" y="0"/>
            <a:ext cx="12192000" cy="6858000"/>
          </a:xfrm>
          <a:prstGeom prst="rect">
            <a:avLst/>
          </a:prstGeom>
          <a:noFill/>
          <a:ln>
            <a:noFill/>
          </a:ln>
        </p:spPr>
      </p:pic>
      <p:pic>
        <p:nvPicPr>
          <p:cNvPr id="151" name="Google Shape;151;p27"/>
          <p:cNvPicPr preferRelativeResize="0"/>
          <p:nvPr/>
        </p:nvPicPr>
        <p:blipFill rotWithShape="1">
          <a:blip r:embed="rId3">
            <a:alphaModFix/>
          </a:blip>
          <a:srcRect/>
          <a:stretch/>
        </p:blipFill>
        <p:spPr>
          <a:xfrm>
            <a:off x="5476445" y="894071"/>
            <a:ext cx="1355107" cy="1413791"/>
          </a:xfrm>
          <a:prstGeom prst="rect">
            <a:avLst/>
          </a:prstGeom>
          <a:noFill/>
          <a:ln>
            <a:noFill/>
          </a:ln>
        </p:spPr>
      </p:pic>
      <p:sp>
        <p:nvSpPr>
          <p:cNvPr id="152" name="Google Shape;152;p27"/>
          <p:cNvSpPr txBox="1">
            <a:spLocks noGrp="1"/>
          </p:cNvSpPr>
          <p:nvPr>
            <p:ph type="body" idx="1"/>
          </p:nvPr>
        </p:nvSpPr>
        <p:spPr>
          <a:xfrm>
            <a:off x="1096963" y="3734483"/>
            <a:ext cx="9998075" cy="759887"/>
          </a:xfrm>
          <a:prstGeom prst="rect">
            <a:avLst/>
          </a:prstGeom>
          <a:noFill/>
          <a:ln>
            <a:noFill/>
          </a:ln>
        </p:spPr>
        <p:txBody>
          <a:bodyPr spcFirstLastPara="1" wrap="square" lIns="68575" tIns="68575" rIns="68575" bIns="68575" anchor="t" anchorCtr="0">
            <a:noAutofit/>
          </a:bodyPr>
          <a:lstStyle>
            <a:lvl1pPr marL="609585" marR="0" lvl="0" indent="-304792" algn="ctr" rtl="0">
              <a:lnSpc>
                <a:spcPct val="90000"/>
              </a:lnSpc>
              <a:spcBef>
                <a:spcPts val="1067"/>
              </a:spcBef>
              <a:spcAft>
                <a:spcPts val="0"/>
              </a:spcAft>
              <a:buClr>
                <a:srgbClr val="FFFFFF"/>
              </a:buClr>
              <a:buSzPts val="3600"/>
              <a:buFont typeface="Arial"/>
              <a:buNone/>
              <a:defRPr sz="4800" b="1" i="0" u="none" strike="noStrike" cap="none">
                <a:solidFill>
                  <a:srgbClr val="FFFFFF"/>
                </a:solidFill>
                <a:latin typeface="Calibri"/>
                <a:ea typeface="Calibri"/>
                <a:cs typeface="Calibri"/>
                <a:sym typeface="Calibri"/>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53" name="Google Shape;153;p27"/>
          <p:cNvSpPr txBox="1">
            <a:spLocks noGrp="1"/>
          </p:cNvSpPr>
          <p:nvPr>
            <p:ph type="body" idx="2"/>
          </p:nvPr>
        </p:nvSpPr>
        <p:spPr>
          <a:xfrm>
            <a:off x="1828802" y="4536747"/>
            <a:ext cx="8826500" cy="651480"/>
          </a:xfrm>
          <a:prstGeom prst="rect">
            <a:avLst/>
          </a:prstGeom>
          <a:noFill/>
          <a:ln>
            <a:noFill/>
          </a:ln>
        </p:spPr>
        <p:txBody>
          <a:bodyPr spcFirstLastPara="1" wrap="square" lIns="68575" tIns="68575" rIns="68575" bIns="68575" anchor="t" anchorCtr="0">
            <a:noAutofit/>
          </a:bodyPr>
          <a:lstStyle>
            <a:lvl1pPr marL="609585" marR="0" lvl="0" indent="-304792" algn="ctr" rtl="0">
              <a:lnSpc>
                <a:spcPct val="90000"/>
              </a:lnSpc>
              <a:spcBef>
                <a:spcPts val="1067"/>
              </a:spcBef>
              <a:spcAft>
                <a:spcPts val="0"/>
              </a:spcAft>
              <a:buClr>
                <a:srgbClr val="FFFFFF"/>
              </a:buClr>
              <a:buSzPts val="1800"/>
              <a:buFont typeface="Arial"/>
              <a:buNone/>
              <a:defRPr sz="2400" b="0" i="0" u="none" strike="noStrike" cap="none">
                <a:solidFill>
                  <a:srgbClr val="FFFFFF"/>
                </a:solidFill>
                <a:latin typeface="Calibri"/>
                <a:ea typeface="Calibri"/>
                <a:cs typeface="Calibri"/>
                <a:sym typeface="Calibri"/>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54" name="Google Shape;154;p27"/>
          <p:cNvSpPr txBox="1">
            <a:spLocks noGrp="1"/>
          </p:cNvSpPr>
          <p:nvPr>
            <p:ph type="body" idx="3"/>
          </p:nvPr>
        </p:nvSpPr>
        <p:spPr>
          <a:xfrm>
            <a:off x="1828802" y="6069252"/>
            <a:ext cx="8826500" cy="651480"/>
          </a:xfrm>
          <a:prstGeom prst="rect">
            <a:avLst/>
          </a:prstGeom>
          <a:noFill/>
          <a:ln>
            <a:noFill/>
          </a:ln>
        </p:spPr>
        <p:txBody>
          <a:bodyPr spcFirstLastPara="1" wrap="square" lIns="68575" tIns="68575" rIns="68575" bIns="68575" anchor="t" anchorCtr="0">
            <a:noAutofit/>
          </a:bodyPr>
          <a:lstStyle>
            <a:lvl1pPr marL="609585" marR="0" lvl="0" indent="-304792" algn="ctr" rtl="0">
              <a:lnSpc>
                <a:spcPct val="90000"/>
              </a:lnSpc>
              <a:spcBef>
                <a:spcPts val="1067"/>
              </a:spcBef>
              <a:spcAft>
                <a:spcPts val="0"/>
              </a:spcAft>
              <a:buClr>
                <a:srgbClr val="FFFFFF"/>
              </a:buClr>
              <a:buSzPts val="1400"/>
              <a:buFont typeface="Arial"/>
              <a:buNone/>
              <a:defRPr sz="1867" b="0" i="0" u="none" strike="noStrike" cap="none">
                <a:solidFill>
                  <a:srgbClr val="FFFFFF"/>
                </a:solidFill>
                <a:latin typeface="Calibri"/>
                <a:ea typeface="Calibri"/>
                <a:cs typeface="Calibri"/>
                <a:sym typeface="Calibri"/>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5208736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381000" y="457200"/>
            <a:ext cx="11430000" cy="843376"/>
          </a:xfrm>
          <a:prstGeom prst="rect">
            <a:avLst/>
          </a:prstGeom>
          <a:noFill/>
        </p:spPr>
        <p:txBody>
          <a:bodyPr anchor="t">
            <a:normAutofit/>
          </a:bodyPr>
          <a:lstStyle>
            <a:lvl1pPr>
              <a:defRPr sz="2400" b="1" i="0">
                <a:solidFill>
                  <a:srgbClr val="FF4C1D"/>
                </a:solidFill>
                <a:latin typeface="Calibri Regular" charset="0"/>
              </a:defRPr>
            </a:lvl1pPr>
          </a:lstStyle>
          <a:p>
            <a:r>
              <a:rPr lang="en-US" dirty="0"/>
              <a:t>Click to edit Master title style</a:t>
            </a:r>
          </a:p>
        </p:txBody>
      </p:sp>
    </p:spTree>
    <p:extLst>
      <p:ext uri="{BB962C8B-B14F-4D97-AF65-F5344CB8AC3E}">
        <p14:creationId xmlns:p14="http://schemas.microsoft.com/office/powerpoint/2010/main" val="14056538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13" name="Google Shape;13;p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14" name="Google Shape;14;p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12458300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4"/>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853"/>
              </a:spcBef>
              <a:spcAft>
                <a:spcPts val="0"/>
              </a:spcAft>
              <a:buClr>
                <a:srgbClr val="888888"/>
              </a:buClr>
              <a:buSzPts val="3200"/>
              <a:buNone/>
              <a:defRPr>
                <a:solidFill>
                  <a:srgbClr val="888888"/>
                </a:solidFill>
              </a:defRPr>
            </a:lvl1pPr>
            <a:lvl2pPr lvl="1" algn="ctr">
              <a:spcBef>
                <a:spcPts val="747"/>
              </a:spcBef>
              <a:spcAft>
                <a:spcPts val="0"/>
              </a:spcAft>
              <a:buClr>
                <a:srgbClr val="888888"/>
              </a:buClr>
              <a:buSzPts val="2800"/>
              <a:buNone/>
              <a:defRPr>
                <a:solidFill>
                  <a:srgbClr val="888888"/>
                </a:solidFill>
              </a:defRPr>
            </a:lvl2pPr>
            <a:lvl3pPr lvl="2" algn="ctr">
              <a:spcBef>
                <a:spcPts val="640"/>
              </a:spcBef>
              <a:spcAft>
                <a:spcPts val="0"/>
              </a:spcAft>
              <a:buClr>
                <a:srgbClr val="888888"/>
              </a:buClr>
              <a:buSzPts val="2400"/>
              <a:buNone/>
              <a:defRPr>
                <a:solidFill>
                  <a:srgbClr val="888888"/>
                </a:solidFill>
              </a:defRPr>
            </a:lvl3pPr>
            <a:lvl4pPr lvl="3" algn="ctr">
              <a:spcBef>
                <a:spcPts val="533"/>
              </a:spcBef>
              <a:spcAft>
                <a:spcPts val="0"/>
              </a:spcAft>
              <a:buClr>
                <a:srgbClr val="888888"/>
              </a:buClr>
              <a:buSzPts val="2000"/>
              <a:buNone/>
              <a:defRPr>
                <a:solidFill>
                  <a:srgbClr val="888888"/>
                </a:solidFill>
              </a:defRPr>
            </a:lvl4pPr>
            <a:lvl5pPr lvl="4" algn="ctr">
              <a:spcBef>
                <a:spcPts val="533"/>
              </a:spcBef>
              <a:spcAft>
                <a:spcPts val="0"/>
              </a:spcAft>
              <a:buClr>
                <a:srgbClr val="888888"/>
              </a:buClr>
              <a:buSzPts val="2000"/>
              <a:buNone/>
              <a:defRPr>
                <a:solidFill>
                  <a:srgbClr val="888888"/>
                </a:solidFill>
              </a:defRPr>
            </a:lvl5pPr>
            <a:lvl6pPr lvl="5" algn="ctr">
              <a:spcBef>
                <a:spcPts val="533"/>
              </a:spcBef>
              <a:spcAft>
                <a:spcPts val="0"/>
              </a:spcAft>
              <a:buClr>
                <a:srgbClr val="888888"/>
              </a:buClr>
              <a:buSzPts val="2000"/>
              <a:buNone/>
              <a:defRPr>
                <a:solidFill>
                  <a:srgbClr val="888888"/>
                </a:solidFill>
              </a:defRPr>
            </a:lvl6pPr>
            <a:lvl7pPr lvl="6" algn="ctr">
              <a:spcBef>
                <a:spcPts val="533"/>
              </a:spcBef>
              <a:spcAft>
                <a:spcPts val="0"/>
              </a:spcAft>
              <a:buClr>
                <a:srgbClr val="888888"/>
              </a:buClr>
              <a:buSzPts val="2000"/>
              <a:buNone/>
              <a:defRPr>
                <a:solidFill>
                  <a:srgbClr val="888888"/>
                </a:solidFill>
              </a:defRPr>
            </a:lvl7pPr>
            <a:lvl8pPr lvl="7" algn="ctr">
              <a:spcBef>
                <a:spcPts val="533"/>
              </a:spcBef>
              <a:spcAft>
                <a:spcPts val="0"/>
              </a:spcAft>
              <a:buClr>
                <a:srgbClr val="888888"/>
              </a:buClr>
              <a:buSzPts val="2000"/>
              <a:buNone/>
              <a:defRPr>
                <a:solidFill>
                  <a:srgbClr val="888888"/>
                </a:solidFill>
              </a:defRPr>
            </a:lvl8pPr>
            <a:lvl9pPr lvl="8" algn="ctr">
              <a:spcBef>
                <a:spcPts val="533"/>
              </a:spcBef>
              <a:spcAft>
                <a:spcPts val="0"/>
              </a:spcAft>
              <a:buClr>
                <a:srgbClr val="888888"/>
              </a:buClr>
              <a:buSzPts val="2000"/>
              <a:buNone/>
              <a:defRPr>
                <a:solidFill>
                  <a:srgbClr val="888888"/>
                </a:solidFill>
              </a:defRPr>
            </a:lvl9pPr>
          </a:lstStyle>
          <a:p>
            <a:endParaRPr/>
          </a:p>
        </p:txBody>
      </p:sp>
      <p:sp>
        <p:nvSpPr>
          <p:cNvPr id="18" name="Google Shape;18;p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19" name="Google Shape;19;p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20" name="Google Shape;20;p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1128228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00A556"/>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alphaModFix amt="23000"/>
            <a:extLst>
              <a:ext uri="{28A0092B-C50C-407E-A947-70E740481C1C}">
                <a14:useLocalDpi xmlns:a14="http://schemas.microsoft.com/office/drawing/2010/main" val="0"/>
              </a:ext>
            </a:extLst>
          </a:blip>
          <a:srcRect t="51960" r="57295" b="12008"/>
          <a:stretch/>
        </p:blipFill>
        <p:spPr>
          <a:xfrm>
            <a:off x="0" y="0"/>
            <a:ext cx="12192000" cy="6858000"/>
          </a:xfrm>
          <a:prstGeom prst="rect">
            <a:avLst/>
          </a:prstGeom>
        </p:spPr>
      </p:pic>
      <p:pic>
        <p:nvPicPr>
          <p:cNvPr id="9" name="Picture 8">
            <a:extLst>
              <a:ext uri="{FF2B5EF4-FFF2-40B4-BE49-F238E27FC236}">
                <a16:creationId xmlns:a16="http://schemas.microsoft.com/office/drawing/2014/main" id="{B36B93C2-8928-0E49-9DA0-1B73D6D96DA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76445" y="894071"/>
            <a:ext cx="1355107" cy="1413791"/>
          </a:xfrm>
          <a:prstGeom prst="rect">
            <a:avLst/>
          </a:prstGeom>
        </p:spPr>
      </p:pic>
      <p:sp>
        <p:nvSpPr>
          <p:cNvPr id="10" name="Text Placeholder 5"/>
          <p:cNvSpPr>
            <a:spLocks noGrp="1"/>
          </p:cNvSpPr>
          <p:nvPr>
            <p:ph type="body" sz="quarter" idx="10"/>
          </p:nvPr>
        </p:nvSpPr>
        <p:spPr>
          <a:xfrm>
            <a:off x="1096963" y="3734482"/>
            <a:ext cx="9998075" cy="759887"/>
          </a:xfrm>
          <a:prstGeom prst="rect">
            <a:avLst/>
          </a:prstGeom>
        </p:spPr>
        <p:txBody>
          <a:bodyPr/>
          <a:lstStyle>
            <a:lvl1pPr marL="0" indent="0" algn="ctr">
              <a:buNone/>
              <a:defRPr sz="4800" b="1">
                <a:solidFill>
                  <a:srgbClr val="FFFFFF"/>
                </a:solidFill>
                <a:latin typeface="Calibri" charset="0"/>
                <a:ea typeface="Calibri" charset="0"/>
                <a:cs typeface="Calibri" charset="0"/>
              </a:defRPr>
            </a:lvl1pPr>
            <a:lvl2pPr marL="457189" indent="0">
              <a:buNone/>
              <a:defRPr>
                <a:latin typeface="Calibri" charset="0"/>
                <a:ea typeface="Calibri" charset="0"/>
                <a:cs typeface="Calibri" charset="0"/>
              </a:defRPr>
            </a:lvl2pPr>
            <a:lvl3pPr marL="914377" indent="0">
              <a:buNone/>
              <a:defRPr>
                <a:latin typeface="Calibri" charset="0"/>
                <a:ea typeface="Calibri" charset="0"/>
                <a:cs typeface="Calibri" charset="0"/>
              </a:defRPr>
            </a:lvl3pPr>
            <a:lvl4pPr marL="1371566" indent="0">
              <a:buNone/>
              <a:defRPr>
                <a:latin typeface="Calibri" charset="0"/>
                <a:ea typeface="Calibri" charset="0"/>
                <a:cs typeface="Calibri" charset="0"/>
              </a:defRPr>
            </a:lvl4pPr>
            <a:lvl5pPr marL="1828754" indent="0">
              <a:buNone/>
              <a:defRPr>
                <a:latin typeface="Calibri" charset="0"/>
                <a:ea typeface="Calibri" charset="0"/>
                <a:cs typeface="Calibri" charset="0"/>
              </a:defRPr>
            </a:lvl5pPr>
          </a:lstStyle>
          <a:p>
            <a:pPr lvl="0"/>
            <a:r>
              <a:rPr lang="en-US" dirty="0"/>
              <a:t>Click to edit Master text styles</a:t>
            </a:r>
          </a:p>
        </p:txBody>
      </p:sp>
      <p:sp>
        <p:nvSpPr>
          <p:cNvPr id="11" name="Text Placeholder 20"/>
          <p:cNvSpPr>
            <a:spLocks noGrp="1"/>
          </p:cNvSpPr>
          <p:nvPr>
            <p:ph type="body" sz="quarter" idx="11"/>
          </p:nvPr>
        </p:nvSpPr>
        <p:spPr>
          <a:xfrm>
            <a:off x="1828801" y="4536747"/>
            <a:ext cx="8826500" cy="651480"/>
          </a:xfrm>
          <a:prstGeom prst="rect">
            <a:avLst/>
          </a:prstGeom>
        </p:spPr>
        <p:txBody>
          <a:bodyPr/>
          <a:lstStyle>
            <a:lvl1pPr marL="0" indent="0" algn="ctr">
              <a:buNone/>
              <a:defRPr sz="2400">
                <a:solidFill>
                  <a:srgbClr val="FFFFFF"/>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p:txBody>
      </p:sp>
      <p:sp>
        <p:nvSpPr>
          <p:cNvPr id="15" name="Text Placeholder 20"/>
          <p:cNvSpPr>
            <a:spLocks noGrp="1"/>
          </p:cNvSpPr>
          <p:nvPr>
            <p:ph type="body" sz="quarter" idx="12"/>
          </p:nvPr>
        </p:nvSpPr>
        <p:spPr>
          <a:xfrm>
            <a:off x="1828801" y="6069252"/>
            <a:ext cx="8826500" cy="651480"/>
          </a:xfrm>
          <a:prstGeom prst="rect">
            <a:avLst/>
          </a:prstGeom>
        </p:spPr>
        <p:txBody>
          <a:bodyPr/>
          <a:lstStyle>
            <a:lvl1pPr marL="0" indent="0" algn="ctr">
              <a:buNone/>
              <a:defRPr sz="1900">
                <a:solidFill>
                  <a:srgbClr val="FFFFFF"/>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5333"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6"/>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609585" lvl="0" indent="-304792" algn="l">
              <a:spcBef>
                <a:spcPts val="533"/>
              </a:spcBef>
              <a:spcAft>
                <a:spcPts val="0"/>
              </a:spcAft>
              <a:buClr>
                <a:srgbClr val="888888"/>
              </a:buClr>
              <a:buSzPts val="2000"/>
              <a:buNone/>
              <a:defRPr sz="2667">
                <a:solidFill>
                  <a:srgbClr val="888888"/>
                </a:solidFill>
              </a:defRPr>
            </a:lvl1pPr>
            <a:lvl2pPr marL="1219170" lvl="1" indent="-304792" algn="l">
              <a:spcBef>
                <a:spcPts val="480"/>
              </a:spcBef>
              <a:spcAft>
                <a:spcPts val="0"/>
              </a:spcAft>
              <a:buClr>
                <a:srgbClr val="888888"/>
              </a:buClr>
              <a:buSzPts val="1800"/>
              <a:buNone/>
              <a:defRPr sz="2400">
                <a:solidFill>
                  <a:srgbClr val="888888"/>
                </a:solidFill>
              </a:defRPr>
            </a:lvl2pPr>
            <a:lvl3pPr marL="1828754" lvl="2" indent="-304792" algn="l">
              <a:spcBef>
                <a:spcPts val="427"/>
              </a:spcBef>
              <a:spcAft>
                <a:spcPts val="0"/>
              </a:spcAft>
              <a:buClr>
                <a:srgbClr val="888888"/>
              </a:buClr>
              <a:buSzPts val="1600"/>
              <a:buNone/>
              <a:defRPr sz="2133">
                <a:solidFill>
                  <a:srgbClr val="888888"/>
                </a:solidFill>
              </a:defRPr>
            </a:lvl3pPr>
            <a:lvl4pPr marL="2438339" lvl="3" indent="-304792" algn="l">
              <a:spcBef>
                <a:spcPts val="373"/>
              </a:spcBef>
              <a:spcAft>
                <a:spcPts val="0"/>
              </a:spcAft>
              <a:buClr>
                <a:srgbClr val="888888"/>
              </a:buClr>
              <a:buSzPts val="1400"/>
              <a:buNone/>
              <a:defRPr sz="1867">
                <a:solidFill>
                  <a:srgbClr val="888888"/>
                </a:solidFill>
              </a:defRPr>
            </a:lvl4pPr>
            <a:lvl5pPr marL="3047924" lvl="4" indent="-304792" algn="l">
              <a:spcBef>
                <a:spcPts val="373"/>
              </a:spcBef>
              <a:spcAft>
                <a:spcPts val="0"/>
              </a:spcAft>
              <a:buClr>
                <a:srgbClr val="888888"/>
              </a:buClr>
              <a:buSzPts val="1400"/>
              <a:buNone/>
              <a:defRPr sz="1867">
                <a:solidFill>
                  <a:srgbClr val="888888"/>
                </a:solidFill>
              </a:defRPr>
            </a:lvl5pPr>
            <a:lvl6pPr marL="3657509" lvl="5" indent="-304792" algn="l">
              <a:spcBef>
                <a:spcPts val="373"/>
              </a:spcBef>
              <a:spcAft>
                <a:spcPts val="0"/>
              </a:spcAft>
              <a:buClr>
                <a:srgbClr val="888888"/>
              </a:buClr>
              <a:buSzPts val="1400"/>
              <a:buNone/>
              <a:defRPr sz="1867">
                <a:solidFill>
                  <a:srgbClr val="888888"/>
                </a:solidFill>
              </a:defRPr>
            </a:lvl6pPr>
            <a:lvl7pPr marL="4267093" lvl="6" indent="-304792" algn="l">
              <a:spcBef>
                <a:spcPts val="373"/>
              </a:spcBef>
              <a:spcAft>
                <a:spcPts val="0"/>
              </a:spcAft>
              <a:buClr>
                <a:srgbClr val="888888"/>
              </a:buClr>
              <a:buSzPts val="1400"/>
              <a:buNone/>
              <a:defRPr sz="1867">
                <a:solidFill>
                  <a:srgbClr val="888888"/>
                </a:solidFill>
              </a:defRPr>
            </a:lvl7pPr>
            <a:lvl8pPr marL="4876678" lvl="7" indent="-304792" algn="l">
              <a:spcBef>
                <a:spcPts val="373"/>
              </a:spcBef>
              <a:spcAft>
                <a:spcPts val="0"/>
              </a:spcAft>
              <a:buClr>
                <a:srgbClr val="888888"/>
              </a:buClr>
              <a:buSzPts val="1400"/>
              <a:buNone/>
              <a:defRPr sz="1867">
                <a:solidFill>
                  <a:srgbClr val="888888"/>
                </a:solidFill>
              </a:defRPr>
            </a:lvl8pPr>
            <a:lvl9pPr marL="5486263" lvl="8" indent="-304792" algn="l">
              <a:spcBef>
                <a:spcPts val="373"/>
              </a:spcBef>
              <a:spcAft>
                <a:spcPts val="0"/>
              </a:spcAft>
              <a:buClr>
                <a:srgbClr val="888888"/>
              </a:buClr>
              <a:buSzPts val="1400"/>
              <a:buNone/>
              <a:defRPr sz="1867">
                <a:solidFill>
                  <a:srgbClr val="888888"/>
                </a:solidFill>
              </a:defRPr>
            </a:lvl9pPr>
          </a:lstStyle>
          <a:p>
            <a:endParaRPr/>
          </a:p>
        </p:txBody>
      </p:sp>
      <p:sp>
        <p:nvSpPr>
          <p:cNvPr id="30" name="Google Shape;30;p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31" name="Google Shape;31;p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32" name="Google Shape;32;p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41939309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7"/>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609585" lvl="0" indent="-541853" algn="l">
              <a:spcBef>
                <a:spcPts val="747"/>
              </a:spcBef>
              <a:spcAft>
                <a:spcPts val="0"/>
              </a:spcAft>
              <a:buClr>
                <a:schemeClr val="dk1"/>
              </a:buClr>
              <a:buSzPts val="2800"/>
              <a:buChar char="•"/>
              <a:defRPr sz="3733"/>
            </a:lvl1pPr>
            <a:lvl2pPr marL="1219170" lvl="1" indent="-507987" algn="l">
              <a:spcBef>
                <a:spcPts val="640"/>
              </a:spcBef>
              <a:spcAft>
                <a:spcPts val="0"/>
              </a:spcAft>
              <a:buClr>
                <a:schemeClr val="dk1"/>
              </a:buClr>
              <a:buSzPts val="2400"/>
              <a:buChar char="–"/>
              <a:defRPr sz="3200"/>
            </a:lvl2pPr>
            <a:lvl3pPr marL="1828754" lvl="2" indent="-474121" algn="l">
              <a:spcBef>
                <a:spcPts val="533"/>
              </a:spcBef>
              <a:spcAft>
                <a:spcPts val="0"/>
              </a:spcAft>
              <a:buClr>
                <a:schemeClr val="dk1"/>
              </a:buClr>
              <a:buSzPts val="2000"/>
              <a:buChar char="•"/>
              <a:defRPr sz="2667"/>
            </a:lvl3pPr>
            <a:lvl4pPr marL="2438339" lvl="3" indent="-457189" algn="l">
              <a:spcBef>
                <a:spcPts val="480"/>
              </a:spcBef>
              <a:spcAft>
                <a:spcPts val="0"/>
              </a:spcAft>
              <a:buClr>
                <a:schemeClr val="dk1"/>
              </a:buClr>
              <a:buSzPts val="1800"/>
              <a:buChar char="–"/>
              <a:defRPr sz="2400"/>
            </a:lvl4pPr>
            <a:lvl5pPr marL="3047924" lvl="4" indent="-457189" algn="l">
              <a:spcBef>
                <a:spcPts val="480"/>
              </a:spcBef>
              <a:spcAft>
                <a:spcPts val="0"/>
              </a:spcAft>
              <a:buClr>
                <a:schemeClr val="dk1"/>
              </a:buClr>
              <a:buSzPts val="1800"/>
              <a:buChar char="»"/>
              <a:defRPr sz="2400"/>
            </a:lvl5pPr>
            <a:lvl6pPr marL="3657509" lvl="5" indent="-457189" algn="l">
              <a:spcBef>
                <a:spcPts val="480"/>
              </a:spcBef>
              <a:spcAft>
                <a:spcPts val="0"/>
              </a:spcAft>
              <a:buClr>
                <a:schemeClr val="dk1"/>
              </a:buClr>
              <a:buSzPts val="1800"/>
              <a:buChar char="•"/>
              <a:defRPr sz="2400"/>
            </a:lvl6pPr>
            <a:lvl7pPr marL="4267093" lvl="6" indent="-457189" algn="l">
              <a:spcBef>
                <a:spcPts val="480"/>
              </a:spcBef>
              <a:spcAft>
                <a:spcPts val="0"/>
              </a:spcAft>
              <a:buClr>
                <a:schemeClr val="dk1"/>
              </a:buClr>
              <a:buSzPts val="1800"/>
              <a:buChar char="•"/>
              <a:defRPr sz="2400"/>
            </a:lvl7pPr>
            <a:lvl8pPr marL="4876678" lvl="7" indent="-457189" algn="l">
              <a:spcBef>
                <a:spcPts val="480"/>
              </a:spcBef>
              <a:spcAft>
                <a:spcPts val="0"/>
              </a:spcAft>
              <a:buClr>
                <a:schemeClr val="dk1"/>
              </a:buClr>
              <a:buSzPts val="1800"/>
              <a:buChar char="•"/>
              <a:defRPr sz="2400"/>
            </a:lvl8pPr>
            <a:lvl9pPr marL="5486263" lvl="8" indent="-457189" algn="l">
              <a:spcBef>
                <a:spcPts val="480"/>
              </a:spcBef>
              <a:spcAft>
                <a:spcPts val="0"/>
              </a:spcAft>
              <a:buClr>
                <a:schemeClr val="dk1"/>
              </a:buClr>
              <a:buSzPts val="1800"/>
              <a:buChar char="•"/>
              <a:defRPr sz="2400"/>
            </a:lvl9pPr>
          </a:lstStyle>
          <a:p>
            <a:endParaRPr/>
          </a:p>
        </p:txBody>
      </p:sp>
      <p:sp>
        <p:nvSpPr>
          <p:cNvPr id="36" name="Google Shape;36;p7"/>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609585" lvl="0" indent="-541853" algn="l">
              <a:spcBef>
                <a:spcPts val="747"/>
              </a:spcBef>
              <a:spcAft>
                <a:spcPts val="0"/>
              </a:spcAft>
              <a:buClr>
                <a:schemeClr val="dk1"/>
              </a:buClr>
              <a:buSzPts val="2800"/>
              <a:buChar char="•"/>
              <a:defRPr sz="3733"/>
            </a:lvl1pPr>
            <a:lvl2pPr marL="1219170" lvl="1" indent="-507987" algn="l">
              <a:spcBef>
                <a:spcPts val="640"/>
              </a:spcBef>
              <a:spcAft>
                <a:spcPts val="0"/>
              </a:spcAft>
              <a:buClr>
                <a:schemeClr val="dk1"/>
              </a:buClr>
              <a:buSzPts val="2400"/>
              <a:buChar char="–"/>
              <a:defRPr sz="3200"/>
            </a:lvl2pPr>
            <a:lvl3pPr marL="1828754" lvl="2" indent="-474121" algn="l">
              <a:spcBef>
                <a:spcPts val="533"/>
              </a:spcBef>
              <a:spcAft>
                <a:spcPts val="0"/>
              </a:spcAft>
              <a:buClr>
                <a:schemeClr val="dk1"/>
              </a:buClr>
              <a:buSzPts val="2000"/>
              <a:buChar char="•"/>
              <a:defRPr sz="2667"/>
            </a:lvl3pPr>
            <a:lvl4pPr marL="2438339" lvl="3" indent="-457189" algn="l">
              <a:spcBef>
                <a:spcPts val="480"/>
              </a:spcBef>
              <a:spcAft>
                <a:spcPts val="0"/>
              </a:spcAft>
              <a:buClr>
                <a:schemeClr val="dk1"/>
              </a:buClr>
              <a:buSzPts val="1800"/>
              <a:buChar char="–"/>
              <a:defRPr sz="2400"/>
            </a:lvl4pPr>
            <a:lvl5pPr marL="3047924" lvl="4" indent="-457189" algn="l">
              <a:spcBef>
                <a:spcPts val="480"/>
              </a:spcBef>
              <a:spcAft>
                <a:spcPts val="0"/>
              </a:spcAft>
              <a:buClr>
                <a:schemeClr val="dk1"/>
              </a:buClr>
              <a:buSzPts val="1800"/>
              <a:buChar char="»"/>
              <a:defRPr sz="2400"/>
            </a:lvl5pPr>
            <a:lvl6pPr marL="3657509" lvl="5" indent="-457189" algn="l">
              <a:spcBef>
                <a:spcPts val="480"/>
              </a:spcBef>
              <a:spcAft>
                <a:spcPts val="0"/>
              </a:spcAft>
              <a:buClr>
                <a:schemeClr val="dk1"/>
              </a:buClr>
              <a:buSzPts val="1800"/>
              <a:buChar char="•"/>
              <a:defRPr sz="2400"/>
            </a:lvl6pPr>
            <a:lvl7pPr marL="4267093" lvl="6" indent="-457189" algn="l">
              <a:spcBef>
                <a:spcPts val="480"/>
              </a:spcBef>
              <a:spcAft>
                <a:spcPts val="0"/>
              </a:spcAft>
              <a:buClr>
                <a:schemeClr val="dk1"/>
              </a:buClr>
              <a:buSzPts val="1800"/>
              <a:buChar char="•"/>
              <a:defRPr sz="2400"/>
            </a:lvl7pPr>
            <a:lvl8pPr marL="4876678" lvl="7" indent="-457189" algn="l">
              <a:spcBef>
                <a:spcPts val="480"/>
              </a:spcBef>
              <a:spcAft>
                <a:spcPts val="0"/>
              </a:spcAft>
              <a:buClr>
                <a:schemeClr val="dk1"/>
              </a:buClr>
              <a:buSzPts val="1800"/>
              <a:buChar char="•"/>
              <a:defRPr sz="2400"/>
            </a:lvl8pPr>
            <a:lvl9pPr marL="5486263" lvl="8" indent="-457189" algn="l">
              <a:spcBef>
                <a:spcPts val="480"/>
              </a:spcBef>
              <a:spcAft>
                <a:spcPts val="0"/>
              </a:spcAft>
              <a:buClr>
                <a:schemeClr val="dk1"/>
              </a:buClr>
              <a:buSzPts val="1800"/>
              <a:buChar char="•"/>
              <a:defRPr sz="2400"/>
            </a:lvl9pPr>
          </a:lstStyle>
          <a:p>
            <a:endParaRPr/>
          </a:p>
        </p:txBody>
      </p:sp>
      <p:sp>
        <p:nvSpPr>
          <p:cNvPr id="37" name="Google Shape;37;p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38" name="Google Shape;38;p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39" name="Google Shape;39;p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6146066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8"/>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rmAutofit/>
          </a:bodyPr>
          <a:lstStyle>
            <a:lvl1pPr marL="609585" lvl="0" indent="-304792" algn="l">
              <a:spcBef>
                <a:spcPts val="640"/>
              </a:spcBef>
              <a:spcAft>
                <a:spcPts val="0"/>
              </a:spcAft>
              <a:buClr>
                <a:schemeClr val="dk1"/>
              </a:buClr>
              <a:buSzPts val="2400"/>
              <a:buNone/>
              <a:defRPr sz="3200" b="1"/>
            </a:lvl1pPr>
            <a:lvl2pPr marL="1219170" lvl="1" indent="-304792" algn="l">
              <a:spcBef>
                <a:spcPts val="533"/>
              </a:spcBef>
              <a:spcAft>
                <a:spcPts val="0"/>
              </a:spcAft>
              <a:buClr>
                <a:schemeClr val="dk1"/>
              </a:buClr>
              <a:buSzPts val="2000"/>
              <a:buNone/>
              <a:defRPr sz="2667" b="1"/>
            </a:lvl2pPr>
            <a:lvl3pPr marL="1828754" lvl="2" indent="-304792" algn="l">
              <a:spcBef>
                <a:spcPts val="480"/>
              </a:spcBef>
              <a:spcAft>
                <a:spcPts val="0"/>
              </a:spcAft>
              <a:buClr>
                <a:schemeClr val="dk1"/>
              </a:buClr>
              <a:buSzPts val="1800"/>
              <a:buNone/>
              <a:defRPr sz="2400" b="1"/>
            </a:lvl3pPr>
            <a:lvl4pPr marL="2438339" lvl="3" indent="-304792" algn="l">
              <a:spcBef>
                <a:spcPts val="427"/>
              </a:spcBef>
              <a:spcAft>
                <a:spcPts val="0"/>
              </a:spcAft>
              <a:buClr>
                <a:schemeClr val="dk1"/>
              </a:buClr>
              <a:buSzPts val="1600"/>
              <a:buNone/>
              <a:defRPr sz="2133" b="1"/>
            </a:lvl4pPr>
            <a:lvl5pPr marL="3047924" lvl="4" indent="-304792" algn="l">
              <a:spcBef>
                <a:spcPts val="427"/>
              </a:spcBef>
              <a:spcAft>
                <a:spcPts val="0"/>
              </a:spcAft>
              <a:buClr>
                <a:schemeClr val="dk1"/>
              </a:buClr>
              <a:buSzPts val="1600"/>
              <a:buNone/>
              <a:defRPr sz="2133" b="1"/>
            </a:lvl5pPr>
            <a:lvl6pPr marL="3657509" lvl="5" indent="-304792" algn="l">
              <a:spcBef>
                <a:spcPts val="427"/>
              </a:spcBef>
              <a:spcAft>
                <a:spcPts val="0"/>
              </a:spcAft>
              <a:buClr>
                <a:schemeClr val="dk1"/>
              </a:buClr>
              <a:buSzPts val="1600"/>
              <a:buNone/>
              <a:defRPr sz="2133" b="1"/>
            </a:lvl6pPr>
            <a:lvl7pPr marL="4267093" lvl="6" indent="-304792" algn="l">
              <a:spcBef>
                <a:spcPts val="427"/>
              </a:spcBef>
              <a:spcAft>
                <a:spcPts val="0"/>
              </a:spcAft>
              <a:buClr>
                <a:schemeClr val="dk1"/>
              </a:buClr>
              <a:buSzPts val="1600"/>
              <a:buNone/>
              <a:defRPr sz="2133" b="1"/>
            </a:lvl7pPr>
            <a:lvl8pPr marL="4876678" lvl="7" indent="-304792" algn="l">
              <a:spcBef>
                <a:spcPts val="427"/>
              </a:spcBef>
              <a:spcAft>
                <a:spcPts val="0"/>
              </a:spcAft>
              <a:buClr>
                <a:schemeClr val="dk1"/>
              </a:buClr>
              <a:buSzPts val="1600"/>
              <a:buNone/>
              <a:defRPr sz="2133" b="1"/>
            </a:lvl8pPr>
            <a:lvl9pPr marL="5486263" lvl="8" indent="-304792" algn="l">
              <a:spcBef>
                <a:spcPts val="427"/>
              </a:spcBef>
              <a:spcAft>
                <a:spcPts val="0"/>
              </a:spcAft>
              <a:buClr>
                <a:schemeClr val="dk1"/>
              </a:buClr>
              <a:buSzPts val="1600"/>
              <a:buNone/>
              <a:defRPr sz="2133" b="1"/>
            </a:lvl9pPr>
          </a:lstStyle>
          <a:p>
            <a:endParaRPr/>
          </a:p>
        </p:txBody>
      </p:sp>
      <p:sp>
        <p:nvSpPr>
          <p:cNvPr id="43" name="Google Shape;43;p8"/>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609585" lvl="0" indent="-507987" algn="l">
              <a:spcBef>
                <a:spcPts val="640"/>
              </a:spcBef>
              <a:spcAft>
                <a:spcPts val="0"/>
              </a:spcAft>
              <a:buClr>
                <a:schemeClr val="dk1"/>
              </a:buClr>
              <a:buSzPts val="2400"/>
              <a:buChar char="•"/>
              <a:defRPr sz="3200"/>
            </a:lvl1pPr>
            <a:lvl2pPr marL="1219170" lvl="1" indent="-474121" algn="l">
              <a:spcBef>
                <a:spcPts val="533"/>
              </a:spcBef>
              <a:spcAft>
                <a:spcPts val="0"/>
              </a:spcAft>
              <a:buClr>
                <a:schemeClr val="dk1"/>
              </a:buClr>
              <a:buSzPts val="2000"/>
              <a:buChar char="–"/>
              <a:defRPr sz="2667"/>
            </a:lvl2pPr>
            <a:lvl3pPr marL="1828754" lvl="2" indent="-457189" algn="l">
              <a:spcBef>
                <a:spcPts val="480"/>
              </a:spcBef>
              <a:spcAft>
                <a:spcPts val="0"/>
              </a:spcAft>
              <a:buClr>
                <a:schemeClr val="dk1"/>
              </a:buClr>
              <a:buSzPts val="1800"/>
              <a:buChar char="•"/>
              <a:defRPr sz="2400"/>
            </a:lvl3pPr>
            <a:lvl4pPr marL="2438339" lvl="3" indent="-440256" algn="l">
              <a:spcBef>
                <a:spcPts val="427"/>
              </a:spcBef>
              <a:spcAft>
                <a:spcPts val="0"/>
              </a:spcAft>
              <a:buClr>
                <a:schemeClr val="dk1"/>
              </a:buClr>
              <a:buSzPts val="1600"/>
              <a:buChar char="–"/>
              <a:defRPr sz="2133"/>
            </a:lvl4pPr>
            <a:lvl5pPr marL="3047924" lvl="4" indent="-440256" algn="l">
              <a:spcBef>
                <a:spcPts val="427"/>
              </a:spcBef>
              <a:spcAft>
                <a:spcPts val="0"/>
              </a:spcAft>
              <a:buClr>
                <a:schemeClr val="dk1"/>
              </a:buClr>
              <a:buSzPts val="1600"/>
              <a:buChar char="»"/>
              <a:defRPr sz="2133"/>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endParaRPr/>
          </a:p>
        </p:txBody>
      </p:sp>
      <p:sp>
        <p:nvSpPr>
          <p:cNvPr id="44" name="Google Shape;44;p8"/>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rmAutofit/>
          </a:bodyPr>
          <a:lstStyle>
            <a:lvl1pPr marL="609585" lvl="0" indent="-304792" algn="l">
              <a:spcBef>
                <a:spcPts val="640"/>
              </a:spcBef>
              <a:spcAft>
                <a:spcPts val="0"/>
              </a:spcAft>
              <a:buClr>
                <a:schemeClr val="dk1"/>
              </a:buClr>
              <a:buSzPts val="2400"/>
              <a:buNone/>
              <a:defRPr sz="3200" b="1"/>
            </a:lvl1pPr>
            <a:lvl2pPr marL="1219170" lvl="1" indent="-304792" algn="l">
              <a:spcBef>
                <a:spcPts val="533"/>
              </a:spcBef>
              <a:spcAft>
                <a:spcPts val="0"/>
              </a:spcAft>
              <a:buClr>
                <a:schemeClr val="dk1"/>
              </a:buClr>
              <a:buSzPts val="2000"/>
              <a:buNone/>
              <a:defRPr sz="2667" b="1"/>
            </a:lvl2pPr>
            <a:lvl3pPr marL="1828754" lvl="2" indent="-304792" algn="l">
              <a:spcBef>
                <a:spcPts val="480"/>
              </a:spcBef>
              <a:spcAft>
                <a:spcPts val="0"/>
              </a:spcAft>
              <a:buClr>
                <a:schemeClr val="dk1"/>
              </a:buClr>
              <a:buSzPts val="1800"/>
              <a:buNone/>
              <a:defRPr sz="2400" b="1"/>
            </a:lvl3pPr>
            <a:lvl4pPr marL="2438339" lvl="3" indent="-304792" algn="l">
              <a:spcBef>
                <a:spcPts val="427"/>
              </a:spcBef>
              <a:spcAft>
                <a:spcPts val="0"/>
              </a:spcAft>
              <a:buClr>
                <a:schemeClr val="dk1"/>
              </a:buClr>
              <a:buSzPts val="1600"/>
              <a:buNone/>
              <a:defRPr sz="2133" b="1"/>
            </a:lvl4pPr>
            <a:lvl5pPr marL="3047924" lvl="4" indent="-304792" algn="l">
              <a:spcBef>
                <a:spcPts val="427"/>
              </a:spcBef>
              <a:spcAft>
                <a:spcPts val="0"/>
              </a:spcAft>
              <a:buClr>
                <a:schemeClr val="dk1"/>
              </a:buClr>
              <a:buSzPts val="1600"/>
              <a:buNone/>
              <a:defRPr sz="2133" b="1"/>
            </a:lvl5pPr>
            <a:lvl6pPr marL="3657509" lvl="5" indent="-304792" algn="l">
              <a:spcBef>
                <a:spcPts val="427"/>
              </a:spcBef>
              <a:spcAft>
                <a:spcPts val="0"/>
              </a:spcAft>
              <a:buClr>
                <a:schemeClr val="dk1"/>
              </a:buClr>
              <a:buSzPts val="1600"/>
              <a:buNone/>
              <a:defRPr sz="2133" b="1"/>
            </a:lvl6pPr>
            <a:lvl7pPr marL="4267093" lvl="6" indent="-304792" algn="l">
              <a:spcBef>
                <a:spcPts val="427"/>
              </a:spcBef>
              <a:spcAft>
                <a:spcPts val="0"/>
              </a:spcAft>
              <a:buClr>
                <a:schemeClr val="dk1"/>
              </a:buClr>
              <a:buSzPts val="1600"/>
              <a:buNone/>
              <a:defRPr sz="2133" b="1"/>
            </a:lvl7pPr>
            <a:lvl8pPr marL="4876678" lvl="7" indent="-304792" algn="l">
              <a:spcBef>
                <a:spcPts val="427"/>
              </a:spcBef>
              <a:spcAft>
                <a:spcPts val="0"/>
              </a:spcAft>
              <a:buClr>
                <a:schemeClr val="dk1"/>
              </a:buClr>
              <a:buSzPts val="1600"/>
              <a:buNone/>
              <a:defRPr sz="2133" b="1"/>
            </a:lvl8pPr>
            <a:lvl9pPr marL="5486263" lvl="8" indent="-304792" algn="l">
              <a:spcBef>
                <a:spcPts val="427"/>
              </a:spcBef>
              <a:spcAft>
                <a:spcPts val="0"/>
              </a:spcAft>
              <a:buClr>
                <a:schemeClr val="dk1"/>
              </a:buClr>
              <a:buSzPts val="1600"/>
              <a:buNone/>
              <a:defRPr sz="2133" b="1"/>
            </a:lvl9pPr>
          </a:lstStyle>
          <a:p>
            <a:endParaRPr/>
          </a:p>
        </p:txBody>
      </p:sp>
      <p:sp>
        <p:nvSpPr>
          <p:cNvPr id="45" name="Google Shape;45;p8"/>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609585" lvl="0" indent="-507987" algn="l">
              <a:spcBef>
                <a:spcPts val="640"/>
              </a:spcBef>
              <a:spcAft>
                <a:spcPts val="0"/>
              </a:spcAft>
              <a:buClr>
                <a:schemeClr val="dk1"/>
              </a:buClr>
              <a:buSzPts val="2400"/>
              <a:buChar char="•"/>
              <a:defRPr sz="3200"/>
            </a:lvl1pPr>
            <a:lvl2pPr marL="1219170" lvl="1" indent="-474121" algn="l">
              <a:spcBef>
                <a:spcPts val="533"/>
              </a:spcBef>
              <a:spcAft>
                <a:spcPts val="0"/>
              </a:spcAft>
              <a:buClr>
                <a:schemeClr val="dk1"/>
              </a:buClr>
              <a:buSzPts val="2000"/>
              <a:buChar char="–"/>
              <a:defRPr sz="2667"/>
            </a:lvl2pPr>
            <a:lvl3pPr marL="1828754" lvl="2" indent="-457189" algn="l">
              <a:spcBef>
                <a:spcPts val="480"/>
              </a:spcBef>
              <a:spcAft>
                <a:spcPts val="0"/>
              </a:spcAft>
              <a:buClr>
                <a:schemeClr val="dk1"/>
              </a:buClr>
              <a:buSzPts val="1800"/>
              <a:buChar char="•"/>
              <a:defRPr sz="2400"/>
            </a:lvl3pPr>
            <a:lvl4pPr marL="2438339" lvl="3" indent="-440256" algn="l">
              <a:spcBef>
                <a:spcPts val="427"/>
              </a:spcBef>
              <a:spcAft>
                <a:spcPts val="0"/>
              </a:spcAft>
              <a:buClr>
                <a:schemeClr val="dk1"/>
              </a:buClr>
              <a:buSzPts val="1600"/>
              <a:buChar char="–"/>
              <a:defRPr sz="2133"/>
            </a:lvl4pPr>
            <a:lvl5pPr marL="3047924" lvl="4" indent="-440256" algn="l">
              <a:spcBef>
                <a:spcPts val="427"/>
              </a:spcBef>
              <a:spcAft>
                <a:spcPts val="0"/>
              </a:spcAft>
              <a:buClr>
                <a:schemeClr val="dk1"/>
              </a:buClr>
              <a:buSzPts val="1600"/>
              <a:buChar char="»"/>
              <a:defRPr sz="2133"/>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endParaRPr/>
          </a:p>
        </p:txBody>
      </p:sp>
      <p:sp>
        <p:nvSpPr>
          <p:cNvPr id="46" name="Google Shape;46;p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47" name="Google Shape;47;p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48" name="Google Shape;48;p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9453734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9"/>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52" name="Google Shape;52;p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53" name="Google Shape;53;p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5887600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0"/>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rmAutofit/>
          </a:bodyPr>
          <a:lstStyle>
            <a:lvl1pPr marL="609585" lvl="0" indent="-575719" algn="l">
              <a:spcBef>
                <a:spcPts val="853"/>
              </a:spcBef>
              <a:spcAft>
                <a:spcPts val="0"/>
              </a:spcAft>
              <a:buClr>
                <a:schemeClr val="dk1"/>
              </a:buClr>
              <a:buSzPts val="3200"/>
              <a:buChar char="•"/>
              <a:defRPr sz="4267"/>
            </a:lvl1pPr>
            <a:lvl2pPr marL="1219170" lvl="1" indent="-541853" algn="l">
              <a:spcBef>
                <a:spcPts val="747"/>
              </a:spcBef>
              <a:spcAft>
                <a:spcPts val="0"/>
              </a:spcAft>
              <a:buClr>
                <a:schemeClr val="dk1"/>
              </a:buClr>
              <a:buSzPts val="2800"/>
              <a:buChar char="–"/>
              <a:defRPr sz="3733"/>
            </a:lvl2pPr>
            <a:lvl3pPr marL="1828754" lvl="2" indent="-507987" algn="l">
              <a:spcBef>
                <a:spcPts val="640"/>
              </a:spcBef>
              <a:spcAft>
                <a:spcPts val="0"/>
              </a:spcAft>
              <a:buClr>
                <a:schemeClr val="dk1"/>
              </a:buClr>
              <a:buSzPts val="2400"/>
              <a:buChar char="•"/>
              <a:defRPr sz="3200"/>
            </a:lvl3pPr>
            <a:lvl4pPr marL="2438339" lvl="3" indent="-474121" algn="l">
              <a:spcBef>
                <a:spcPts val="533"/>
              </a:spcBef>
              <a:spcAft>
                <a:spcPts val="0"/>
              </a:spcAft>
              <a:buClr>
                <a:schemeClr val="dk1"/>
              </a:buClr>
              <a:buSzPts val="2000"/>
              <a:buChar char="–"/>
              <a:defRPr sz="2667"/>
            </a:lvl4pPr>
            <a:lvl5pPr marL="3047924" lvl="4" indent="-474121" algn="l">
              <a:spcBef>
                <a:spcPts val="533"/>
              </a:spcBef>
              <a:spcAft>
                <a:spcPts val="0"/>
              </a:spcAft>
              <a:buClr>
                <a:schemeClr val="dk1"/>
              </a:buClr>
              <a:buSzPts val="2000"/>
              <a:buChar char="»"/>
              <a:defRPr sz="2667"/>
            </a:lvl5pPr>
            <a:lvl6pPr marL="3657509" lvl="5" indent="-474121" algn="l">
              <a:spcBef>
                <a:spcPts val="533"/>
              </a:spcBef>
              <a:spcAft>
                <a:spcPts val="0"/>
              </a:spcAft>
              <a:buClr>
                <a:schemeClr val="dk1"/>
              </a:buClr>
              <a:buSzPts val="2000"/>
              <a:buChar char="•"/>
              <a:defRPr sz="2667"/>
            </a:lvl6pPr>
            <a:lvl7pPr marL="4267093" lvl="6" indent="-474121" algn="l">
              <a:spcBef>
                <a:spcPts val="533"/>
              </a:spcBef>
              <a:spcAft>
                <a:spcPts val="0"/>
              </a:spcAft>
              <a:buClr>
                <a:schemeClr val="dk1"/>
              </a:buClr>
              <a:buSzPts val="2000"/>
              <a:buChar char="•"/>
              <a:defRPr sz="2667"/>
            </a:lvl7pPr>
            <a:lvl8pPr marL="4876678" lvl="7" indent="-474121" algn="l">
              <a:spcBef>
                <a:spcPts val="533"/>
              </a:spcBef>
              <a:spcAft>
                <a:spcPts val="0"/>
              </a:spcAft>
              <a:buClr>
                <a:schemeClr val="dk1"/>
              </a:buClr>
              <a:buSzPts val="2000"/>
              <a:buChar char="•"/>
              <a:defRPr sz="2667"/>
            </a:lvl8pPr>
            <a:lvl9pPr marL="5486263" lvl="8" indent="-474121" algn="l">
              <a:spcBef>
                <a:spcPts val="533"/>
              </a:spcBef>
              <a:spcAft>
                <a:spcPts val="0"/>
              </a:spcAft>
              <a:buClr>
                <a:schemeClr val="dk1"/>
              </a:buClr>
              <a:buSzPts val="2000"/>
              <a:buChar char="•"/>
              <a:defRPr sz="2667"/>
            </a:lvl9pPr>
          </a:lstStyle>
          <a:p>
            <a:endParaRPr/>
          </a:p>
        </p:txBody>
      </p:sp>
      <p:sp>
        <p:nvSpPr>
          <p:cNvPr id="57" name="Google Shape;57;p10"/>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rmAutofit/>
          </a:bodyPr>
          <a:lstStyle>
            <a:lvl1pPr marL="609585" lvl="0" indent="-304792" algn="l">
              <a:spcBef>
                <a:spcPts val="373"/>
              </a:spcBef>
              <a:spcAft>
                <a:spcPts val="0"/>
              </a:spcAft>
              <a:buClr>
                <a:schemeClr val="dk1"/>
              </a:buClr>
              <a:buSzPts val="1400"/>
              <a:buNone/>
              <a:defRPr sz="1867"/>
            </a:lvl1pPr>
            <a:lvl2pPr marL="1219170" lvl="1" indent="-304792" algn="l">
              <a:spcBef>
                <a:spcPts val="320"/>
              </a:spcBef>
              <a:spcAft>
                <a:spcPts val="0"/>
              </a:spcAft>
              <a:buClr>
                <a:schemeClr val="dk1"/>
              </a:buClr>
              <a:buSzPts val="1200"/>
              <a:buNone/>
              <a:defRPr sz="1600"/>
            </a:lvl2pPr>
            <a:lvl3pPr marL="1828754" lvl="2" indent="-304792" algn="l">
              <a:spcBef>
                <a:spcPts val="267"/>
              </a:spcBef>
              <a:spcAft>
                <a:spcPts val="0"/>
              </a:spcAft>
              <a:buClr>
                <a:schemeClr val="dk1"/>
              </a:buClr>
              <a:buSzPts val="1000"/>
              <a:buNone/>
              <a:defRPr sz="1333"/>
            </a:lvl3pPr>
            <a:lvl4pPr marL="2438339" lvl="3" indent="-304792" algn="l">
              <a:spcBef>
                <a:spcPts val="240"/>
              </a:spcBef>
              <a:spcAft>
                <a:spcPts val="0"/>
              </a:spcAft>
              <a:buClr>
                <a:schemeClr val="dk1"/>
              </a:buClr>
              <a:buSzPts val="900"/>
              <a:buNone/>
              <a:defRPr sz="1200"/>
            </a:lvl4pPr>
            <a:lvl5pPr marL="3047924" lvl="4" indent="-304792" algn="l">
              <a:spcBef>
                <a:spcPts val="240"/>
              </a:spcBef>
              <a:spcAft>
                <a:spcPts val="0"/>
              </a:spcAft>
              <a:buClr>
                <a:schemeClr val="dk1"/>
              </a:buClr>
              <a:buSzPts val="900"/>
              <a:buNone/>
              <a:defRPr sz="1200"/>
            </a:lvl5pPr>
            <a:lvl6pPr marL="3657509" lvl="5" indent="-304792" algn="l">
              <a:spcBef>
                <a:spcPts val="240"/>
              </a:spcBef>
              <a:spcAft>
                <a:spcPts val="0"/>
              </a:spcAft>
              <a:buClr>
                <a:schemeClr val="dk1"/>
              </a:buClr>
              <a:buSzPts val="900"/>
              <a:buNone/>
              <a:defRPr sz="1200"/>
            </a:lvl6pPr>
            <a:lvl7pPr marL="4267093" lvl="6" indent="-304792" algn="l">
              <a:spcBef>
                <a:spcPts val="240"/>
              </a:spcBef>
              <a:spcAft>
                <a:spcPts val="0"/>
              </a:spcAft>
              <a:buClr>
                <a:schemeClr val="dk1"/>
              </a:buClr>
              <a:buSzPts val="900"/>
              <a:buNone/>
              <a:defRPr sz="1200"/>
            </a:lvl7pPr>
            <a:lvl8pPr marL="4876678" lvl="7" indent="-304792" algn="l">
              <a:spcBef>
                <a:spcPts val="240"/>
              </a:spcBef>
              <a:spcAft>
                <a:spcPts val="0"/>
              </a:spcAft>
              <a:buClr>
                <a:schemeClr val="dk1"/>
              </a:buClr>
              <a:buSzPts val="900"/>
              <a:buNone/>
              <a:defRPr sz="1200"/>
            </a:lvl8pPr>
            <a:lvl9pPr marL="5486263" lvl="8" indent="-304792" algn="l">
              <a:spcBef>
                <a:spcPts val="240"/>
              </a:spcBef>
              <a:spcAft>
                <a:spcPts val="0"/>
              </a:spcAft>
              <a:buClr>
                <a:schemeClr val="dk1"/>
              </a:buClr>
              <a:buSzPts val="900"/>
              <a:buNone/>
              <a:defRPr sz="1200"/>
            </a:lvl9pPr>
          </a:lstStyle>
          <a:p>
            <a:endParaRPr/>
          </a:p>
        </p:txBody>
      </p:sp>
      <p:sp>
        <p:nvSpPr>
          <p:cNvPr id="58" name="Google Shape;58;p1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59" name="Google Shape;59;p1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60" name="Google Shape;60;p1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9095051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1"/>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rmAutofit/>
          </a:bodyPr>
          <a:lstStyle>
            <a:lvl1pPr marR="0" lvl="0" algn="l" rtl="0">
              <a:spcBef>
                <a:spcPts val="853"/>
              </a:spcBef>
              <a:spcAft>
                <a:spcPts val="0"/>
              </a:spcAft>
              <a:buClr>
                <a:schemeClr val="dk1"/>
              </a:buClr>
              <a:buSzPts val="3200"/>
              <a:buFont typeface="Arial"/>
              <a:buNone/>
              <a:defRPr sz="4267" b="0" i="0" u="none" strike="noStrike" cap="none">
                <a:solidFill>
                  <a:schemeClr val="dk1"/>
                </a:solidFill>
                <a:latin typeface="Calibri"/>
                <a:ea typeface="Calibri"/>
                <a:cs typeface="Calibri"/>
                <a:sym typeface="Calibri"/>
              </a:defRPr>
            </a:lvl1pPr>
            <a:lvl2pPr marR="0" lvl="1" algn="l" rtl="0">
              <a:spcBef>
                <a:spcPts val="747"/>
              </a:spcBef>
              <a:spcAft>
                <a:spcPts val="0"/>
              </a:spcAft>
              <a:buClr>
                <a:schemeClr val="dk1"/>
              </a:buClr>
              <a:buSzPts val="2800"/>
              <a:buFont typeface="Arial"/>
              <a:buNone/>
              <a:defRPr sz="3733"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9pPr>
          </a:lstStyle>
          <a:p>
            <a:endParaRPr/>
          </a:p>
        </p:txBody>
      </p:sp>
      <p:sp>
        <p:nvSpPr>
          <p:cNvPr id="64" name="Google Shape;64;p11"/>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rmAutofit/>
          </a:bodyPr>
          <a:lstStyle>
            <a:lvl1pPr marL="609585" lvl="0" indent="-304792" algn="l">
              <a:spcBef>
                <a:spcPts val="373"/>
              </a:spcBef>
              <a:spcAft>
                <a:spcPts val="0"/>
              </a:spcAft>
              <a:buClr>
                <a:schemeClr val="dk1"/>
              </a:buClr>
              <a:buSzPts val="1400"/>
              <a:buNone/>
              <a:defRPr sz="1867"/>
            </a:lvl1pPr>
            <a:lvl2pPr marL="1219170" lvl="1" indent="-304792" algn="l">
              <a:spcBef>
                <a:spcPts val="320"/>
              </a:spcBef>
              <a:spcAft>
                <a:spcPts val="0"/>
              </a:spcAft>
              <a:buClr>
                <a:schemeClr val="dk1"/>
              </a:buClr>
              <a:buSzPts val="1200"/>
              <a:buNone/>
              <a:defRPr sz="1600"/>
            </a:lvl2pPr>
            <a:lvl3pPr marL="1828754" lvl="2" indent="-304792" algn="l">
              <a:spcBef>
                <a:spcPts val="267"/>
              </a:spcBef>
              <a:spcAft>
                <a:spcPts val="0"/>
              </a:spcAft>
              <a:buClr>
                <a:schemeClr val="dk1"/>
              </a:buClr>
              <a:buSzPts val="1000"/>
              <a:buNone/>
              <a:defRPr sz="1333"/>
            </a:lvl3pPr>
            <a:lvl4pPr marL="2438339" lvl="3" indent="-304792" algn="l">
              <a:spcBef>
                <a:spcPts val="240"/>
              </a:spcBef>
              <a:spcAft>
                <a:spcPts val="0"/>
              </a:spcAft>
              <a:buClr>
                <a:schemeClr val="dk1"/>
              </a:buClr>
              <a:buSzPts val="900"/>
              <a:buNone/>
              <a:defRPr sz="1200"/>
            </a:lvl4pPr>
            <a:lvl5pPr marL="3047924" lvl="4" indent="-304792" algn="l">
              <a:spcBef>
                <a:spcPts val="240"/>
              </a:spcBef>
              <a:spcAft>
                <a:spcPts val="0"/>
              </a:spcAft>
              <a:buClr>
                <a:schemeClr val="dk1"/>
              </a:buClr>
              <a:buSzPts val="900"/>
              <a:buNone/>
              <a:defRPr sz="1200"/>
            </a:lvl5pPr>
            <a:lvl6pPr marL="3657509" lvl="5" indent="-304792" algn="l">
              <a:spcBef>
                <a:spcPts val="240"/>
              </a:spcBef>
              <a:spcAft>
                <a:spcPts val="0"/>
              </a:spcAft>
              <a:buClr>
                <a:schemeClr val="dk1"/>
              </a:buClr>
              <a:buSzPts val="900"/>
              <a:buNone/>
              <a:defRPr sz="1200"/>
            </a:lvl6pPr>
            <a:lvl7pPr marL="4267093" lvl="6" indent="-304792" algn="l">
              <a:spcBef>
                <a:spcPts val="240"/>
              </a:spcBef>
              <a:spcAft>
                <a:spcPts val="0"/>
              </a:spcAft>
              <a:buClr>
                <a:schemeClr val="dk1"/>
              </a:buClr>
              <a:buSzPts val="900"/>
              <a:buNone/>
              <a:defRPr sz="1200"/>
            </a:lvl7pPr>
            <a:lvl8pPr marL="4876678" lvl="7" indent="-304792" algn="l">
              <a:spcBef>
                <a:spcPts val="240"/>
              </a:spcBef>
              <a:spcAft>
                <a:spcPts val="0"/>
              </a:spcAft>
              <a:buClr>
                <a:schemeClr val="dk1"/>
              </a:buClr>
              <a:buSzPts val="900"/>
              <a:buNone/>
              <a:defRPr sz="1200"/>
            </a:lvl8pPr>
            <a:lvl9pPr marL="5486263" lvl="8" indent="-304792" algn="l">
              <a:spcBef>
                <a:spcPts val="240"/>
              </a:spcBef>
              <a:spcAft>
                <a:spcPts val="0"/>
              </a:spcAft>
              <a:buClr>
                <a:schemeClr val="dk1"/>
              </a:buClr>
              <a:buSzPts val="900"/>
              <a:buNone/>
              <a:defRPr sz="1200"/>
            </a:lvl9pPr>
          </a:lstStyle>
          <a:p>
            <a:endParaRPr/>
          </a:p>
        </p:txBody>
      </p:sp>
      <p:sp>
        <p:nvSpPr>
          <p:cNvPr id="65" name="Google Shape;65;p1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66" name="Google Shape;66;p1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67" name="Google Shape;67;p1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30051367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2"/>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2"/>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71" name="Google Shape;71;p1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72" name="Google Shape;72;p1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73" name="Google Shape;73;p1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22472906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rot="5400000">
            <a:off x="7285038" y="1828801"/>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3"/>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77" name="Google Shape;77;p1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78" name="Google Shape;78;p1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79" name="Google Shape;79;p1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778512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FFFFFF"/>
        </a:solidFill>
        <a:effectLst/>
      </p:bgPr>
    </p:bg>
    <p:spTree>
      <p:nvGrpSpPr>
        <p:cNvPr id="1" name=""/>
        <p:cNvGrpSpPr/>
        <p:nvPr/>
      </p:nvGrpSpPr>
      <p:grpSpPr>
        <a:xfrm>
          <a:off x="0" y="0"/>
          <a:ext cx="0" cy="0"/>
          <a:chOff x="0" y="0"/>
          <a:chExt cx="0" cy="0"/>
        </a:xfrm>
      </p:grpSpPr>
      <p:sp>
        <p:nvSpPr>
          <p:cNvPr id="7" name="Rectangle 6"/>
          <p:cNvSpPr/>
          <p:nvPr userDrawn="1"/>
        </p:nvSpPr>
        <p:spPr>
          <a:xfrm>
            <a:off x="0" y="2"/>
            <a:ext cx="12192000" cy="5598695"/>
          </a:xfrm>
          <a:prstGeom prst="rect">
            <a:avLst/>
          </a:prstGeom>
          <a:solidFill>
            <a:srgbClr val="0328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Box 3"/>
          <p:cNvSpPr txBox="1"/>
          <p:nvPr userDrawn="1"/>
        </p:nvSpPr>
        <p:spPr>
          <a:xfrm>
            <a:off x="22301202" y="16306800"/>
            <a:ext cx="184731" cy="369332"/>
          </a:xfrm>
          <a:prstGeom prst="rect">
            <a:avLst/>
          </a:prstGeom>
          <a:noFill/>
        </p:spPr>
        <p:txBody>
          <a:bodyPr wrap="none" rtlCol="0">
            <a:spAutoFit/>
          </a:bodyPr>
          <a:lstStyle/>
          <a:p>
            <a:endParaRPr lang="en-US" sz="1800" dirty="0"/>
          </a:p>
        </p:txBody>
      </p:sp>
      <p:pic>
        <p:nvPicPr>
          <p:cNvPr id="8" name="Picture 7">
            <a:extLst>
              <a:ext uri="{FF2B5EF4-FFF2-40B4-BE49-F238E27FC236}">
                <a16:creationId xmlns:a16="http://schemas.microsoft.com/office/drawing/2014/main" id="{B36B93C2-8928-0E49-9DA0-1B73D6D96D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21" y="541145"/>
            <a:ext cx="1052691" cy="1098279"/>
          </a:xfrm>
          <a:prstGeom prst="rect">
            <a:avLst/>
          </a:prstGeom>
        </p:spPr>
      </p:pic>
      <p:sp>
        <p:nvSpPr>
          <p:cNvPr id="11" name="Text Placeholder 5"/>
          <p:cNvSpPr>
            <a:spLocks noGrp="1"/>
          </p:cNvSpPr>
          <p:nvPr>
            <p:ph type="body" sz="quarter" idx="10"/>
          </p:nvPr>
        </p:nvSpPr>
        <p:spPr>
          <a:xfrm>
            <a:off x="472009" y="2522458"/>
            <a:ext cx="9998075" cy="759887"/>
          </a:xfrm>
          <a:prstGeom prst="rect">
            <a:avLst/>
          </a:prstGeom>
        </p:spPr>
        <p:txBody>
          <a:bodyPr/>
          <a:lstStyle>
            <a:lvl1pPr marL="0" indent="0" algn="l">
              <a:buNone/>
              <a:defRPr sz="4800" b="1">
                <a:solidFill>
                  <a:srgbClr val="FFFFFF"/>
                </a:solidFill>
                <a:latin typeface="Calibri" charset="0"/>
                <a:ea typeface="Calibri" charset="0"/>
                <a:cs typeface="Calibri" charset="0"/>
              </a:defRPr>
            </a:lvl1pPr>
            <a:lvl2pPr marL="457189" indent="0">
              <a:buNone/>
              <a:defRPr>
                <a:latin typeface="Calibri" charset="0"/>
                <a:ea typeface="Calibri" charset="0"/>
                <a:cs typeface="Calibri" charset="0"/>
              </a:defRPr>
            </a:lvl2pPr>
            <a:lvl3pPr marL="914377" indent="0">
              <a:buNone/>
              <a:defRPr>
                <a:latin typeface="Calibri" charset="0"/>
                <a:ea typeface="Calibri" charset="0"/>
                <a:cs typeface="Calibri" charset="0"/>
              </a:defRPr>
            </a:lvl3pPr>
            <a:lvl4pPr marL="1371566" indent="0">
              <a:buNone/>
              <a:defRPr>
                <a:latin typeface="Calibri" charset="0"/>
                <a:ea typeface="Calibri" charset="0"/>
                <a:cs typeface="Calibri" charset="0"/>
              </a:defRPr>
            </a:lvl4pPr>
            <a:lvl5pPr marL="1828754" indent="0">
              <a:buNone/>
              <a:defRPr>
                <a:latin typeface="Calibri" charset="0"/>
                <a:ea typeface="Calibri" charset="0"/>
                <a:cs typeface="Calibri" charset="0"/>
              </a:defRPr>
            </a:lvl5pPr>
          </a:lstStyle>
          <a:p>
            <a:pPr lvl="0"/>
            <a:r>
              <a:rPr lang="en-US" dirty="0"/>
              <a:t>Click to edit Master text styles</a:t>
            </a:r>
          </a:p>
        </p:txBody>
      </p:sp>
      <p:sp>
        <p:nvSpPr>
          <p:cNvPr id="15" name="Text Placeholder 20"/>
          <p:cNvSpPr>
            <a:spLocks noGrp="1"/>
          </p:cNvSpPr>
          <p:nvPr>
            <p:ph type="body" sz="quarter" idx="11"/>
          </p:nvPr>
        </p:nvSpPr>
        <p:spPr>
          <a:xfrm>
            <a:off x="472009" y="3324723"/>
            <a:ext cx="8826500" cy="651480"/>
          </a:xfrm>
          <a:prstGeom prst="rect">
            <a:avLst/>
          </a:prstGeom>
        </p:spPr>
        <p:txBody>
          <a:bodyPr/>
          <a:lstStyle>
            <a:lvl1pPr marL="0" indent="0" algn="l">
              <a:buNone/>
              <a:defRPr sz="2400">
                <a:solidFill>
                  <a:srgbClr val="FFFFFF"/>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p:txBody>
      </p:sp>
      <p:sp>
        <p:nvSpPr>
          <p:cNvPr id="16" name="Text Placeholder 20"/>
          <p:cNvSpPr>
            <a:spLocks noGrp="1"/>
          </p:cNvSpPr>
          <p:nvPr>
            <p:ph type="body" sz="quarter" idx="12"/>
          </p:nvPr>
        </p:nvSpPr>
        <p:spPr>
          <a:xfrm>
            <a:off x="472008" y="6084203"/>
            <a:ext cx="3747067" cy="573273"/>
          </a:xfrm>
          <a:prstGeom prst="rect">
            <a:avLst/>
          </a:prstGeom>
        </p:spPr>
        <p:txBody>
          <a:bodyPr/>
          <a:lstStyle>
            <a:lvl1pPr marL="0" indent="0" algn="l">
              <a:lnSpc>
                <a:spcPct val="100000"/>
              </a:lnSpc>
              <a:spcBef>
                <a:spcPts val="0"/>
              </a:spcBef>
              <a:buNone/>
              <a:defRPr sz="1900">
                <a:solidFill>
                  <a:srgbClr val="1A936F"/>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rgbClr val="073763"/>
        </a:solidFill>
        <a:effectLst/>
      </p:bgPr>
    </p:bg>
    <p:spTree>
      <p:nvGrpSpPr>
        <p:cNvPr id="1" name="Shape 165"/>
        <p:cNvGrpSpPr/>
        <p:nvPr/>
      </p:nvGrpSpPr>
      <p:grpSpPr>
        <a:xfrm>
          <a:off x="0" y="0"/>
          <a:ext cx="0" cy="0"/>
          <a:chOff x="0" y="0"/>
          <a:chExt cx="0" cy="0"/>
        </a:xfrm>
      </p:grpSpPr>
      <p:sp>
        <p:nvSpPr>
          <p:cNvPr id="166" name="Google Shape;166;p30"/>
          <p:cNvSpPr txBox="1">
            <a:spLocks noGrp="1"/>
          </p:cNvSpPr>
          <p:nvPr>
            <p:ph type="title"/>
          </p:nvPr>
        </p:nvSpPr>
        <p:spPr>
          <a:xfrm>
            <a:off x="838200" y="365126"/>
            <a:ext cx="10515600" cy="789300"/>
          </a:xfrm>
          <a:prstGeom prst="rect">
            <a:avLst/>
          </a:prstGeom>
          <a:noFill/>
          <a:ln>
            <a:noFill/>
          </a:ln>
        </p:spPr>
        <p:txBody>
          <a:bodyPr spcFirstLastPara="1" wrap="square" lIns="51425" tIns="51425" rIns="51425" bIns="51425" anchor="ctr" anchorCtr="0">
            <a:noAutofit/>
          </a:bodyPr>
          <a:lstStyle>
            <a:lvl1pPr marR="0" lvl="0" algn="l">
              <a:lnSpc>
                <a:spcPct val="90000"/>
              </a:lnSpc>
              <a:spcBef>
                <a:spcPts val="0"/>
              </a:spcBef>
              <a:spcAft>
                <a:spcPts val="0"/>
              </a:spcAft>
              <a:buClr>
                <a:schemeClr val="dk1"/>
              </a:buClr>
              <a:buSzPts val="1900"/>
              <a:buFont typeface="Avenir"/>
              <a:buNone/>
              <a:defRPr sz="44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rgbClr val="000000"/>
              </a:buClr>
              <a:buSzPts val="800"/>
              <a:buFont typeface="Arial"/>
              <a:buNone/>
              <a:defRPr sz="18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800"/>
              <a:buFont typeface="Arial"/>
              <a:buNone/>
              <a:defRPr sz="18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800"/>
              <a:buFont typeface="Arial"/>
              <a:buNone/>
              <a:defRPr sz="18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800"/>
              <a:buFont typeface="Arial"/>
              <a:buNone/>
              <a:defRPr sz="18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800"/>
              <a:buFont typeface="Arial"/>
              <a:buNone/>
              <a:defRPr sz="18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800"/>
              <a:buFont typeface="Arial"/>
              <a:buNone/>
              <a:defRPr sz="18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800"/>
              <a:buFont typeface="Arial"/>
              <a:buNone/>
              <a:defRPr sz="18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800"/>
              <a:buFont typeface="Arial"/>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4249197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381000" y="457200"/>
            <a:ext cx="11430000" cy="843376"/>
          </a:xfrm>
          <a:prstGeom prst="rect">
            <a:avLst/>
          </a:prstGeom>
          <a:noFill/>
        </p:spPr>
        <p:txBody>
          <a:bodyPr anchor="t">
            <a:normAutofit/>
          </a:bodyPr>
          <a:lstStyle>
            <a:lvl1pPr>
              <a:defRPr sz="2400" b="1" i="0">
                <a:solidFill>
                  <a:srgbClr val="FF4C1D"/>
                </a:solidFill>
                <a:latin typeface="Calibri Regular" charset="0"/>
              </a:defRPr>
            </a:lvl1pPr>
          </a:lstStyle>
          <a:p>
            <a:r>
              <a:rPr lang="en-US" dirty="0"/>
              <a:t>Click to edit Master title style</a:t>
            </a:r>
          </a:p>
        </p:txBody>
      </p:sp>
    </p:spTree>
    <p:extLst>
      <p:ext uri="{BB962C8B-B14F-4D97-AF65-F5344CB8AC3E}">
        <p14:creationId xmlns:p14="http://schemas.microsoft.com/office/powerpoint/2010/main" val="3727462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42"/>
        <p:cNvGrpSpPr/>
        <p:nvPr/>
      </p:nvGrpSpPr>
      <p:grpSpPr>
        <a:xfrm>
          <a:off x="0" y="0"/>
          <a:ext cx="0" cy="0"/>
          <a:chOff x="0" y="0"/>
          <a:chExt cx="0" cy="0"/>
        </a:xfrm>
      </p:grpSpPr>
    </p:spTree>
    <p:extLst>
      <p:ext uri="{BB962C8B-B14F-4D97-AF65-F5344CB8AC3E}">
        <p14:creationId xmlns:p14="http://schemas.microsoft.com/office/powerpoint/2010/main" val="97602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1"/>
        <p:cNvGrpSpPr/>
        <p:nvPr/>
      </p:nvGrpSpPr>
      <p:grpSpPr>
        <a:xfrm>
          <a:off x="0" y="0"/>
          <a:ext cx="0" cy="0"/>
          <a:chOff x="0" y="0"/>
          <a:chExt cx="0" cy="0"/>
        </a:xfrm>
      </p:grpSpPr>
      <p:sp>
        <p:nvSpPr>
          <p:cNvPr id="62" name="Google Shape;62;p15"/>
          <p:cNvSpPr/>
          <p:nvPr/>
        </p:nvSpPr>
        <p:spPr>
          <a:xfrm>
            <a:off x="0" y="274637"/>
            <a:ext cx="12192000" cy="1021200"/>
          </a:xfrm>
          <a:prstGeom prst="rect">
            <a:avLst/>
          </a:prstGeom>
          <a:solidFill>
            <a:srgbClr val="073763"/>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467" b="0" i="0" u="none" strike="noStrike" cap="none">
              <a:solidFill>
                <a:schemeClr val="lt1"/>
              </a:solidFill>
              <a:latin typeface="Arial"/>
              <a:ea typeface="Arial"/>
              <a:cs typeface="Arial"/>
              <a:sym typeface="Arial"/>
            </a:endParaRPr>
          </a:p>
        </p:txBody>
      </p:sp>
      <p:sp>
        <p:nvSpPr>
          <p:cNvPr id="63" name="Google Shape;63;p15"/>
          <p:cNvSpPr txBox="1">
            <a:spLocks noGrp="1"/>
          </p:cNvSpPr>
          <p:nvPr>
            <p:ph type="title"/>
          </p:nvPr>
        </p:nvSpPr>
        <p:spPr>
          <a:xfrm>
            <a:off x="838200" y="365125"/>
            <a:ext cx="10515600" cy="7892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chemeClr val="dk1"/>
              </a:buClr>
              <a:buSzPts val="3300"/>
              <a:buFont typeface="Avenir"/>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64" name="Google Shape;64;p15"/>
          <p:cNvSpPr txBox="1">
            <a:spLocks noGrp="1"/>
          </p:cNvSpPr>
          <p:nvPr>
            <p:ph type="body" idx="1"/>
          </p:nvPr>
        </p:nvSpPr>
        <p:spPr>
          <a:xfrm>
            <a:off x="838200" y="1825625"/>
            <a:ext cx="10515600" cy="3683200"/>
          </a:xfrm>
          <a:prstGeom prst="rect">
            <a:avLst/>
          </a:prstGeom>
          <a:noFill/>
          <a:ln>
            <a:noFill/>
          </a:ln>
        </p:spPr>
        <p:txBody>
          <a:bodyPr spcFirstLastPara="1" wrap="square" lIns="91425" tIns="91425" rIns="91425" bIns="91425" anchor="t" anchorCtr="0">
            <a:noAutofit/>
          </a:bodyPr>
          <a:lstStyle>
            <a:lvl1pPr marL="609585" marR="0" lvl="0" indent="-507987" algn="l" rtl="0">
              <a:lnSpc>
                <a:spcPct val="90000"/>
              </a:lnSpc>
              <a:spcBef>
                <a:spcPts val="1067"/>
              </a:spcBef>
              <a:spcAft>
                <a:spcPts val="0"/>
              </a:spcAft>
              <a:buClr>
                <a:srgbClr val="000000"/>
              </a:buClr>
              <a:buSzPts val="2400"/>
              <a:buFont typeface="Calibri"/>
              <a:buChar char="•"/>
              <a:defRPr sz="3200" i="0" u="none" strike="noStrike" cap="none">
                <a:solidFill>
                  <a:srgbClr val="000000"/>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Calibri"/>
              <a:buChar char="○"/>
              <a:defRPr sz="240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Calibri"/>
              <a:buChar char="–"/>
              <a:defRPr sz="200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Calibri"/>
              <a:buChar char="■"/>
              <a:defRPr sz="1867"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Calibri"/>
              <a:buChar char="•"/>
              <a:defRPr sz="1867"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Calibri"/>
              <a:buChar char="•"/>
              <a:defRPr sz="1867" i="0" u="none" strike="noStrike" cap="none">
                <a:solidFill>
                  <a:schemeClr val="dk1"/>
                </a:solidFill>
              </a:defRPr>
            </a:lvl6pPr>
            <a:lvl7pPr marL="4267093" marR="0" lvl="6" indent="-423323" algn="l" rtl="0">
              <a:lnSpc>
                <a:spcPct val="90000"/>
              </a:lnSpc>
              <a:spcBef>
                <a:spcPts val="533"/>
              </a:spcBef>
              <a:spcAft>
                <a:spcPts val="0"/>
              </a:spcAft>
              <a:buClr>
                <a:schemeClr val="dk1"/>
              </a:buClr>
              <a:buSzPts val="1400"/>
              <a:buFont typeface="Calibri"/>
              <a:buChar char="•"/>
              <a:defRPr sz="1867" i="0" u="none" strike="noStrike" cap="none">
                <a:solidFill>
                  <a:schemeClr val="dk1"/>
                </a:solidFill>
              </a:defRPr>
            </a:lvl7pPr>
            <a:lvl8pPr marL="4876678" marR="0" lvl="7" indent="-423323" algn="l" rtl="0">
              <a:lnSpc>
                <a:spcPct val="90000"/>
              </a:lnSpc>
              <a:spcBef>
                <a:spcPts val="533"/>
              </a:spcBef>
              <a:spcAft>
                <a:spcPts val="0"/>
              </a:spcAft>
              <a:buClr>
                <a:schemeClr val="dk1"/>
              </a:buClr>
              <a:buSzPts val="1400"/>
              <a:buFont typeface="Calibri"/>
              <a:buChar char="•"/>
              <a:defRPr sz="1867" i="0" u="none" strike="noStrike" cap="none">
                <a:solidFill>
                  <a:schemeClr val="dk1"/>
                </a:solidFill>
              </a:defRPr>
            </a:lvl8pPr>
            <a:lvl9pPr marL="5486263" marR="0" lvl="8" indent="-423323" algn="l" rtl="0">
              <a:lnSpc>
                <a:spcPct val="90000"/>
              </a:lnSpc>
              <a:spcBef>
                <a:spcPts val="533"/>
              </a:spcBef>
              <a:spcAft>
                <a:spcPts val="0"/>
              </a:spcAft>
              <a:buClr>
                <a:schemeClr val="dk1"/>
              </a:buClr>
              <a:buSzPts val="1400"/>
              <a:buFont typeface="Calibri"/>
              <a:buChar char="•"/>
              <a:defRPr sz="1867" i="0" u="none" strike="noStrike" cap="none">
                <a:solidFill>
                  <a:schemeClr val="dk1"/>
                </a:solidFill>
              </a:defRPr>
            </a:lvl9pPr>
          </a:lstStyle>
          <a:p>
            <a:endParaRPr/>
          </a:p>
        </p:txBody>
      </p:sp>
      <p:sp>
        <p:nvSpPr>
          <p:cNvPr id="65" name="Google Shape;65;p15"/>
          <p:cNvSpPr txBox="1">
            <a:spLocks noGrp="1"/>
          </p:cNvSpPr>
          <p:nvPr>
            <p:ph type="dt" idx="10"/>
          </p:nvPr>
        </p:nvSpPr>
        <p:spPr>
          <a:xfrm>
            <a:off x="838200" y="6356351"/>
            <a:ext cx="2743200" cy="365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400"/>
              <a:buFont typeface="Calibri"/>
              <a:buNone/>
              <a:defRPr sz="1867"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67" b="0" i="0" u="none" strike="noStrike" cap="none">
                <a:solidFill>
                  <a:schemeClr val="dk1"/>
                </a:solidFill>
                <a:latin typeface="Calibri"/>
                <a:ea typeface="Calibri"/>
                <a:cs typeface="Calibri"/>
                <a:sym typeface="Calibri"/>
              </a:defRPr>
            </a:lvl9pPr>
          </a:lstStyle>
          <a:p>
            <a:endParaRPr/>
          </a:p>
        </p:txBody>
      </p:sp>
      <p:sp>
        <p:nvSpPr>
          <p:cNvPr id="66" name="Google Shape;66;p15"/>
          <p:cNvSpPr txBox="1">
            <a:spLocks noGrp="1"/>
          </p:cNvSpPr>
          <p:nvPr>
            <p:ph type="ftr" idx="11"/>
          </p:nvPr>
        </p:nvSpPr>
        <p:spPr>
          <a:xfrm>
            <a:off x="4038600" y="6356351"/>
            <a:ext cx="4114800" cy="365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400"/>
              <a:buFont typeface="Calibri"/>
              <a:buNone/>
              <a:defRPr sz="1867"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67" b="0" i="0" u="none" strike="noStrike" cap="none">
                <a:solidFill>
                  <a:schemeClr val="dk1"/>
                </a:solidFill>
                <a:latin typeface="Calibri"/>
                <a:ea typeface="Calibri"/>
                <a:cs typeface="Calibri"/>
                <a:sym typeface="Calibri"/>
              </a:defRPr>
            </a:lvl9pPr>
          </a:lstStyle>
          <a:p>
            <a:endParaRPr/>
          </a:p>
        </p:txBody>
      </p:sp>
      <p:sp>
        <p:nvSpPr>
          <p:cNvPr id="67" name="Google Shape;67;p1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chemeClr val="dk1"/>
              </a:buClr>
              <a:buSzPts val="300"/>
              <a:buFont typeface="Calibri"/>
              <a:buNone/>
              <a:defRPr sz="1867"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chemeClr val="dk1"/>
              </a:buClr>
              <a:buSzPts val="300"/>
              <a:buFont typeface="Calibri"/>
              <a:buNone/>
              <a:defRPr sz="1867"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chemeClr val="dk1"/>
              </a:buClr>
              <a:buSzPts val="300"/>
              <a:buFont typeface="Calibri"/>
              <a:buNone/>
              <a:defRPr sz="1867"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chemeClr val="dk1"/>
              </a:buClr>
              <a:buSzPts val="300"/>
              <a:buFont typeface="Calibri"/>
              <a:buNone/>
              <a:defRPr sz="1867"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chemeClr val="dk1"/>
              </a:buClr>
              <a:buSzPts val="300"/>
              <a:buFont typeface="Calibri"/>
              <a:buNone/>
              <a:defRPr sz="1867"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chemeClr val="dk1"/>
              </a:buClr>
              <a:buSzPts val="300"/>
              <a:buFont typeface="Calibri"/>
              <a:buNone/>
              <a:defRPr sz="1867"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chemeClr val="dk1"/>
              </a:buClr>
              <a:buSzPts val="300"/>
              <a:buFont typeface="Calibri"/>
              <a:buNone/>
              <a:defRPr sz="1867"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chemeClr val="dk1"/>
              </a:buClr>
              <a:buSzPts val="300"/>
              <a:buFont typeface="Calibri"/>
              <a:buNone/>
              <a:defRPr sz="1867"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chemeClr val="dk1"/>
              </a:buClr>
              <a:buSzPts val="300"/>
              <a:buFont typeface="Calibri"/>
              <a:buNone/>
              <a:defRPr sz="1867" b="0" i="0" u="none" strike="noStrike" cap="none">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97583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emf"/><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24.xml"/><Relationship Id="rId7"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theme" Target="../theme/theme6.xml"/><Relationship Id="rId4" Type="http://schemas.openxmlformats.org/officeDocument/2006/relationships/slideLayout" Target="../slideLayouts/slideLayout3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theme" Target="../theme/theme7.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36B93C2-8928-0E49-9DA0-1B73D6D96DA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476445" y="894071"/>
            <a:ext cx="1355107" cy="1413791"/>
          </a:xfrm>
          <a:prstGeom prst="rect">
            <a:avLst/>
          </a:prstGeom>
        </p:spPr>
      </p:pic>
    </p:spTree>
    <p:extLst>
      <p:ext uri="{BB962C8B-B14F-4D97-AF65-F5344CB8AC3E}">
        <p14:creationId xmlns:p14="http://schemas.microsoft.com/office/powerpoint/2010/main" val="1799577298"/>
      </p:ext>
    </p:extLst>
  </p:cSld>
  <p:clrMap bg1="lt1" tx1="dk1" bg2="lt2" tx2="dk2" accent1="accent1" accent2="accent2" accent3="accent3" accent4="accent4" accent5="accent5" accent6="accent6" hlink="hlink" folHlink="folHlink"/>
  <p:sldLayoutIdLst>
    <p:sldLayoutId id="2147483673" r:id="rId1"/>
    <p:sldLayoutId id="2147483786" r:id="rId2"/>
    <p:sldLayoutId id="2147483784" r:id="rId3"/>
    <p:sldLayoutId id="2147483785" r:id="rId4"/>
    <p:sldLayoutId id="2147483788" r:id="rId5"/>
    <p:sldLayoutId id="2147483815" r:id="rId6"/>
    <p:sldLayoutId id="2147483821" r:id="rId7"/>
    <p:sldLayoutId id="2147483822" r:id="rId8"/>
    <p:sldLayoutId id="2147483823" r:id="rId9"/>
  </p:sldLayoutIdLst>
  <p:hf sldNum="0" hdr="0" ft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5324655"/>
      </p:ext>
    </p:extLst>
  </p:cSld>
  <p:clrMap bg1="lt1" tx1="dk1" bg2="lt2" tx2="dk2" accent1="accent1" accent2="accent2" accent3="accent3" accent4="accent4" accent5="accent5" accent6="accent6" hlink="hlink" folHlink="folHlink"/>
  <p:sldLayoutIdLst>
    <p:sldLayoutId id="2147483797" r:id="rId1"/>
  </p:sldLayoutIdLst>
  <p:hf sldNum="0" hdr="0" ft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6B93C2-8928-0E49-9DA0-1B73D6D96DA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311558" y="774773"/>
            <a:ext cx="1321717" cy="1378956"/>
          </a:xfrm>
          <a:prstGeom prst="rect">
            <a:avLst/>
          </a:prstGeom>
        </p:spPr>
      </p:pic>
      <p:sp>
        <p:nvSpPr>
          <p:cNvPr id="8" name="TextBox 7"/>
          <p:cNvSpPr txBox="1"/>
          <p:nvPr userDrawn="1"/>
        </p:nvSpPr>
        <p:spPr>
          <a:xfrm>
            <a:off x="370449" y="6340979"/>
            <a:ext cx="5907911" cy="246221"/>
          </a:xfrm>
          <a:prstGeom prst="rect">
            <a:avLst/>
          </a:prstGeom>
          <a:noFill/>
        </p:spPr>
        <p:txBody>
          <a:bodyPr wrap="square" rtlCol="0">
            <a:spAutoFit/>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US" sz="1000" b="1" dirty="0">
                <a:solidFill>
                  <a:srgbClr val="00497A"/>
                </a:solidFill>
                <a:latin typeface="Arial" charset="0"/>
                <a:ea typeface="Arial" charset="0"/>
                <a:cs typeface="Arial" charset="0"/>
              </a:rPr>
              <a:t>HEALTH</a:t>
            </a:r>
            <a:r>
              <a:rPr lang="en-US" sz="1000" b="1" baseline="0" dirty="0">
                <a:solidFill>
                  <a:srgbClr val="00497A"/>
                </a:solidFill>
                <a:latin typeface="Arial" charset="0"/>
                <a:ea typeface="Arial" charset="0"/>
                <a:cs typeface="Arial" charset="0"/>
              </a:rPr>
              <a:t> CARE WITHOUT HARM</a:t>
            </a:r>
            <a:endParaRPr lang="en-US" sz="1000" dirty="0">
              <a:solidFill>
                <a:schemeClr val="bg1">
                  <a:lumMod val="50000"/>
                </a:schemeClr>
              </a:solidFill>
              <a:latin typeface="Arial" charset="0"/>
              <a:ea typeface="Arial" charset="0"/>
              <a:cs typeface="Arial" charset="0"/>
            </a:endParaRPr>
          </a:p>
        </p:txBody>
      </p:sp>
      <p:sp>
        <p:nvSpPr>
          <p:cNvPr id="9" name="TextBox 8"/>
          <p:cNvSpPr txBox="1"/>
          <p:nvPr userDrawn="1"/>
        </p:nvSpPr>
        <p:spPr>
          <a:xfrm>
            <a:off x="10614074" y="6345446"/>
            <a:ext cx="1203767" cy="246221"/>
          </a:xfrm>
          <a:prstGeom prst="rect">
            <a:avLst/>
          </a:prstGeom>
          <a:noFill/>
        </p:spPr>
        <p:txBody>
          <a:bodyPr wrap="square" rtlCol="0">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C100ADC9-71C4-6647-8F42-F8B7731C5660}" type="slidenum">
              <a:rPr lang="en-US" sz="1000" smtClean="0">
                <a:solidFill>
                  <a:schemeClr val="bg1">
                    <a:lumMod val="50000"/>
                  </a:schemeClr>
                </a:solidFill>
                <a:latin typeface="Arial" charset="0"/>
                <a:ea typeface="Arial" charset="0"/>
                <a:cs typeface="Arial" charset="0"/>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1000"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834970583"/>
      </p:ext>
    </p:extLst>
  </p:cSld>
  <p:clrMap bg1="lt1" tx1="dk1" bg2="lt2" tx2="dk2" accent1="accent1" accent2="accent2" accent3="accent3" accent4="accent4" accent5="accent5" accent6="accent6" hlink="hlink" folHlink="folHlink"/>
  <p:sldLayoutIdLst>
    <p:sldLayoutId id="2147483776" r:id="rId1"/>
    <p:sldLayoutId id="2147483806" r:id="rId2"/>
    <p:sldLayoutId id="2147483807" r:id="rId3"/>
    <p:sldLayoutId id="2147483777" r:id="rId4"/>
    <p:sldLayoutId id="2147483778" r:id="rId5"/>
    <p:sldLayoutId id="2147483779" r:id="rId6"/>
    <p:sldLayoutId id="2147483780" r:id="rId7"/>
    <p:sldLayoutId id="2147483781" r:id="rId8"/>
    <p:sldLayoutId id="2147483782" r:id="rId9"/>
    <p:sldLayoutId id="2147483801" r:id="rId10"/>
    <p:sldLayoutId id="2147483783" r:id="rId11"/>
  </p:sldLayoutIdLst>
  <p:hf sldNum="0" hdr="0" ft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6B93C2-8928-0E49-9DA0-1B73D6D96DA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531211" y="854314"/>
            <a:ext cx="924355" cy="964385"/>
          </a:xfrm>
          <a:prstGeom prst="rect">
            <a:avLst/>
          </a:prstGeom>
        </p:spPr>
      </p:pic>
    </p:spTree>
    <p:extLst>
      <p:ext uri="{BB962C8B-B14F-4D97-AF65-F5344CB8AC3E}">
        <p14:creationId xmlns:p14="http://schemas.microsoft.com/office/powerpoint/2010/main" val="332862684"/>
      </p:ext>
    </p:extLst>
  </p:cSld>
  <p:clrMap bg1="lt1" tx1="dk1" bg2="lt2" tx2="dk2" accent1="accent1" accent2="accent2" accent3="accent3" accent4="accent4" accent5="accent5" accent6="accent6" hlink="hlink" folHlink="folHlink"/>
  <p:sldLayoutIdLst>
    <p:sldLayoutId id="2147483675" r:id="rId1"/>
    <p:sldLayoutId id="2147483798" r:id="rId2"/>
    <p:sldLayoutId id="2147483799" r:id="rId3"/>
    <p:sldLayoutId id="2147483800" r:id="rId4"/>
    <p:sldLayoutId id="2147483803" r:id="rId5"/>
    <p:sldLayoutId id="2147483802" r:id="rId6"/>
  </p:sldLayoutIdLst>
  <p:hf sldNum="0" hdr="0" ft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635300"/>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Lst>
  <p:hf sldNum="0" hdr="0" ft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4"/>
        <p:cNvGrpSpPr/>
        <p:nvPr/>
      </p:nvGrpSpPr>
      <p:grpSpPr>
        <a:xfrm>
          <a:off x="0" y="0"/>
          <a:ext cx="0" cy="0"/>
          <a:chOff x="0" y="0"/>
          <a:chExt cx="0" cy="0"/>
        </a:xfrm>
      </p:grpSpPr>
    </p:spTree>
    <p:extLst>
      <p:ext uri="{BB962C8B-B14F-4D97-AF65-F5344CB8AC3E}">
        <p14:creationId xmlns:p14="http://schemas.microsoft.com/office/powerpoint/2010/main" val="3881699622"/>
      </p:ext>
    </p:extLst>
  </p:cSld>
  <p:clrMap bg1="lt1" tx1="dk1" bg2="dk2" tx2="lt2" accent1="accent1" accent2="accent2" accent3="accent3" accent4="accent4" accent5="accent5" accent6="accent6" hlink="hlink" folHlink="folHlink"/>
  <p:sldLayoutIdLst>
    <p:sldLayoutId id="2147483817" r:id="rId1"/>
    <p:sldLayoutId id="2147483819" r:id="rId2"/>
    <p:sldLayoutId id="2147483820" r:id="rId3"/>
    <p:sldLayoutId id="2147483836"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pPr defTabSz="1219170">
              <a:buClr>
                <a:srgbClr val="000000"/>
              </a:buClr>
            </a:pPr>
            <a:endParaRPr lang="en-US" kern="0"/>
          </a:p>
        </p:txBody>
      </p:sp>
      <p:sp>
        <p:nvSpPr>
          <p:cNvPr id="9" name="Google Shape;9;p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pPr defTabSz="1219170">
              <a:buClr>
                <a:srgbClr val="000000"/>
              </a:buClr>
            </a:pPr>
            <a:endParaRPr lang="en-US" kern="0"/>
          </a:p>
        </p:txBody>
      </p:sp>
      <p:sp>
        <p:nvSpPr>
          <p:cNvPr id="10" name="Google Shape;10;p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964363708"/>
      </p:ext>
    </p:extLst>
  </p:cSld>
  <p:clrMap bg1="lt1" tx1="dk1" bg2="dk2" tx2="lt2" accent1="accent1" accent2="accent2" accent3="accent3" accent4="accent4" accent5="accent5" accent6="accent6" hlink="hlink" folHlink="folHlink"/>
  <p:sldLayoutIdLst>
    <p:sldLayoutId id="2147483825" r:id="rId1"/>
    <p:sldLayoutId id="2147483826"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climatecrisis.house.gov/news/press-releases/climate-plan-press-release"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hyperlink" Target="https://www.democrats.senate.gov/climate#:~:text=Senate%20Democrats'%20Climate%20Committee%20Releases,Clean%20Economy%20For%20American%20People&amp;text=Washington%20D.C.%20%2D%20Senate%20Democratic%20Leader%20Chuck%20Schumer%20(D%2DN.&amp;text=released%20a%20comprehensive%20report%20on,Building%20a%20Clean%20more..."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4.xml"/><Relationship Id="rId4" Type="http://schemas.openxmlformats.org/officeDocument/2006/relationships/hyperlink" Target="mailto:SCLINTON@HCWH.OR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hyperlink" Target="https://nca2018.globalchange.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www.mass.gov/doc/gwsa-iac-climate-justice-working-group-memo/download"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hyperlink" Target="https://www.mass.gov/doc/climate-justice-working-group-policy-recommendations/download"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mass.gov/doc/climate-justice-working-group-policy-recommendations/download"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mass.gov/doc/master-policy-list/download"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www.mass.gov/doc/climate-justice-working-group-policy-recommendations/download"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440682" y="6437376"/>
            <a:ext cx="184731" cy="369332"/>
          </a:xfrm>
          <a:prstGeom prst="rect">
            <a:avLst/>
          </a:prstGeom>
          <a:noFill/>
        </p:spPr>
        <p:txBody>
          <a:bodyPr wrap="none" rtlCol="0">
            <a:spAutoFit/>
          </a:bodyPr>
          <a:lstStyle/>
          <a:p>
            <a:endParaRPr lang="en-US" dirty="0">
              <a:latin typeface="Calibri Regular" charset="0"/>
            </a:endParaRPr>
          </a:p>
        </p:txBody>
      </p:sp>
      <p:sp>
        <p:nvSpPr>
          <p:cNvPr id="6" name="Text Placeholder 5"/>
          <p:cNvSpPr>
            <a:spLocks noGrp="1"/>
          </p:cNvSpPr>
          <p:nvPr>
            <p:ph type="body" sz="quarter" idx="10"/>
          </p:nvPr>
        </p:nvSpPr>
        <p:spPr>
          <a:xfrm>
            <a:off x="1096963" y="2915965"/>
            <a:ext cx="9998075" cy="759887"/>
          </a:xfrm>
        </p:spPr>
        <p:txBody>
          <a:bodyPr/>
          <a:lstStyle/>
          <a:p>
            <a:r>
              <a:rPr lang="en-US" sz="3600" dirty="0" err="1"/>
              <a:t>Decarbonization</a:t>
            </a:r>
            <a:r>
              <a:rPr lang="en-US" sz="3600" dirty="0"/>
              <a:t> Pathways, Policies, and Programs in New England</a:t>
            </a:r>
          </a:p>
        </p:txBody>
      </p:sp>
      <p:sp>
        <p:nvSpPr>
          <p:cNvPr id="7" name="Text Placeholder 6"/>
          <p:cNvSpPr>
            <a:spLocks noGrp="1"/>
          </p:cNvSpPr>
          <p:nvPr>
            <p:ph type="body" sz="quarter" idx="11"/>
          </p:nvPr>
        </p:nvSpPr>
        <p:spPr>
          <a:xfrm>
            <a:off x="1828801" y="4120050"/>
            <a:ext cx="8826500" cy="651480"/>
          </a:xfrm>
        </p:spPr>
        <p:txBody>
          <a:bodyPr/>
          <a:lstStyle/>
          <a:p>
            <a:r>
              <a:rPr lang="en-US" i="1" dirty="0"/>
              <a:t>It Takes the Whole Village</a:t>
            </a:r>
            <a:endParaRPr lang="en-US" sz="1800" i="1" dirty="0"/>
          </a:p>
          <a:p>
            <a:r>
              <a:rPr lang="en-US" sz="1800" dirty="0"/>
              <a:t>September 25, 2020</a:t>
            </a:r>
          </a:p>
          <a:p>
            <a:endParaRPr lang="en-US" i="1" dirty="0"/>
          </a:p>
        </p:txBody>
      </p:sp>
      <p:sp>
        <p:nvSpPr>
          <p:cNvPr id="13" name="Text Placeholder 12"/>
          <p:cNvSpPr>
            <a:spLocks noGrp="1"/>
          </p:cNvSpPr>
          <p:nvPr>
            <p:ph type="body" sz="quarter" idx="12"/>
          </p:nvPr>
        </p:nvSpPr>
        <p:spPr>
          <a:xfrm>
            <a:off x="1828801" y="5293748"/>
            <a:ext cx="8826500" cy="651480"/>
          </a:xfrm>
        </p:spPr>
        <p:txBody>
          <a:bodyPr/>
          <a:lstStyle/>
          <a:p>
            <a:r>
              <a:rPr lang="en-US" dirty="0"/>
              <a:t>Framing Policy &amp; Program Design: An Equitable &amp; Just Pathway to Net Zero</a:t>
            </a:r>
          </a:p>
          <a:p>
            <a:r>
              <a:rPr lang="en-US" dirty="0"/>
              <a:t>Eugenia Gibbons</a:t>
            </a:r>
          </a:p>
          <a:p>
            <a:r>
              <a:rPr lang="en-US" dirty="0"/>
              <a:t>Boston Director of Climate Policy, Health Care Without Harm</a:t>
            </a:r>
          </a:p>
        </p:txBody>
      </p:sp>
    </p:spTree>
    <p:extLst>
      <p:ext uri="{BB962C8B-B14F-4D97-AF65-F5344CB8AC3E}">
        <p14:creationId xmlns:p14="http://schemas.microsoft.com/office/powerpoint/2010/main" val="1515790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128"/>
          <p:cNvGraphicFramePr>
            <a:graphicFrameLocks noGrp="1"/>
          </p:cNvGraphicFramePr>
          <p:nvPr>
            <p:extLst>
              <p:ext uri="{D42A27DB-BD31-4B8C-83A1-F6EECF244321}">
                <p14:modId xmlns:p14="http://schemas.microsoft.com/office/powerpoint/2010/main" val="1703621860"/>
              </p:ext>
            </p:extLst>
          </p:nvPr>
        </p:nvGraphicFramePr>
        <p:xfrm>
          <a:off x="381000" y="1169898"/>
          <a:ext cx="11226161" cy="3110225"/>
        </p:xfrm>
        <a:graphic>
          <a:graphicData uri="http://schemas.openxmlformats.org/drawingml/2006/table">
            <a:tbl>
              <a:tblPr>
                <a:tableStyleId>{2D5ABB26-0587-4C30-8999-92F81FD0307C}</a:tableStyleId>
              </a:tblPr>
              <a:tblGrid>
                <a:gridCol w="1066800">
                  <a:extLst>
                    <a:ext uri="{9D8B030D-6E8A-4147-A177-3AD203B41FA5}">
                      <a16:colId xmlns:a16="http://schemas.microsoft.com/office/drawing/2014/main" val="20001"/>
                    </a:ext>
                  </a:extLst>
                </a:gridCol>
                <a:gridCol w="10159361">
                  <a:extLst>
                    <a:ext uri="{9D8B030D-6E8A-4147-A177-3AD203B41FA5}">
                      <a16:colId xmlns:a16="http://schemas.microsoft.com/office/drawing/2014/main" val="20000"/>
                    </a:ext>
                  </a:extLst>
                </a:gridCol>
              </a:tblGrid>
              <a:tr h="1244090">
                <a:tc gridSpan="2">
                  <a:txBody>
                    <a:bodyPr/>
                    <a:lstStyle/>
                    <a:p>
                      <a:pPr marL="0" algn="l" defTabSz="914377" rtl="0" eaLnBrk="1" latinLnBrk="0" hangingPunct="1"/>
                      <a:r>
                        <a:rPr lang="en-US" sz="2800" b="1" i="0" u="none" strike="noStrike" kern="1200" dirty="0">
                          <a:solidFill>
                            <a:schemeClr val="tx1"/>
                          </a:solidFill>
                          <a:effectLst/>
                          <a:latin typeface="+mn-lt"/>
                          <a:ea typeface="+mn-ea"/>
                          <a:cs typeface="+mn-cs"/>
                        </a:rPr>
                        <a:t>Policy #3: </a:t>
                      </a:r>
                      <a:r>
                        <a:rPr lang="en-US" sz="2800" b="0" i="0" u="none" strike="noStrike" kern="1200" dirty="0">
                          <a:solidFill>
                            <a:schemeClr val="tx1"/>
                          </a:solidFill>
                          <a:effectLst/>
                          <a:latin typeface="+mn-lt"/>
                          <a:ea typeface="+mn-ea"/>
                          <a:cs typeface="+mn-cs"/>
                        </a:rPr>
                        <a:t>Require expanded, detailed building performance &amp; emissions reporting, benchmarking, improvements</a:t>
                      </a:r>
                    </a:p>
                  </a:txBody>
                  <a:tcPr marL="182880" marT="91440" marB="9144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2DDD6">
                        <a:alpha val="45000"/>
                      </a:srgbClr>
                    </a:solidFill>
                  </a:tcPr>
                </a:tc>
                <a:tc hMerge="1">
                  <a:txBody>
                    <a:bodyPr/>
                    <a:lstStyle/>
                    <a:p>
                      <a:pPr marL="396875" marR="0" lvl="0" indent="-285750" algn="l" defTabSz="457200" rtl="0" eaLnBrk="0" fontAlgn="base" latinLnBrk="0" hangingPunct="0">
                        <a:lnSpc>
                          <a:spcPct val="100000"/>
                        </a:lnSpc>
                        <a:spcBef>
                          <a:spcPct val="30000"/>
                        </a:spcBef>
                        <a:spcAft>
                          <a:spcPct val="0"/>
                        </a:spcAft>
                        <a:buClr>
                          <a:srgbClr val="03283F"/>
                        </a:buClr>
                        <a:buSzPct val="100000"/>
                        <a:buFont typeface="Arial"/>
                        <a:buChar char="•"/>
                        <a:tabLst/>
                        <a:defRPr/>
                      </a:pPr>
                      <a:endParaRPr kumimoji="0" lang="en-US" altLang="ja-JP" sz="1500" b="0" i="0" u="none" strike="noStrike" cap="none" normalizeH="0" baseline="0" dirty="0">
                        <a:ln>
                          <a:noFill/>
                        </a:ln>
                        <a:solidFill>
                          <a:srgbClr val="03283F"/>
                        </a:solidFill>
                        <a:effectLst/>
                        <a:latin typeface="Calibri Regular" charset="0"/>
                        <a:ea typeface="ＭＳ Ｐゴシック" pitchFamily="34" charset="-128"/>
                        <a:cs typeface="Calibri Regular" charset="0"/>
                      </a:endParaRPr>
                    </a:p>
                  </a:txBody>
                  <a:tcPr marL="182880" marR="182880" marT="137160" marB="13716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3"/>
                  </a:ext>
                </a:extLst>
              </a:tr>
              <a:tr h="1866135">
                <a:tc>
                  <a:txBody>
                    <a:bodyPr/>
                    <a:lstStyle/>
                    <a:p>
                      <a:pPr marL="0" marR="0" lvl="0" indent="0" algn="l" defTabSz="457200" rtl="0" eaLnBrk="1" fontAlgn="ctr" latinLnBrk="0" hangingPunct="1">
                        <a:lnSpc>
                          <a:spcPct val="90000"/>
                        </a:lnSpc>
                        <a:spcBef>
                          <a:spcPct val="0"/>
                        </a:spcBef>
                        <a:spcAft>
                          <a:spcPct val="0"/>
                        </a:spcAft>
                        <a:buClrTx/>
                        <a:buSzTx/>
                        <a:buFontTx/>
                        <a:buNone/>
                        <a:tabLst/>
                      </a:pPr>
                      <a:endParaRPr kumimoji="0" lang="en-US" sz="1600" b="1" i="0" u="none" strike="noStrike" cap="none" normalizeH="0" baseline="0" dirty="0">
                        <a:ln>
                          <a:noFill/>
                        </a:ln>
                        <a:solidFill>
                          <a:srgbClr val="03283F"/>
                        </a:solidFill>
                        <a:effectLst/>
                        <a:latin typeface="Calibri Regular" charset="0"/>
                        <a:ea typeface="ＭＳ Ｐゴシック" pitchFamily="34" charset="-128"/>
                        <a:cs typeface="Calibri Regular" charset="0"/>
                      </a:endParaRPr>
                    </a:p>
                  </a:txBody>
                  <a:tcPr marL="182880" marT="91440" marB="9144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2DDD6">
                        <a:alpha val="45000"/>
                      </a:srgbClr>
                    </a:solidFill>
                  </a:tcPr>
                </a:tc>
                <a:tc>
                  <a:txBody>
                    <a:bodyPr/>
                    <a:lstStyle/>
                    <a:p>
                      <a:pPr marL="342900" marR="0" lvl="0" indent="-342900" algn="l" defTabSz="914377" rtl="0" eaLnBrk="1" fontAlgn="base" latinLnBrk="0" hangingPunct="1">
                        <a:lnSpc>
                          <a:spcPct val="100000"/>
                        </a:lnSpc>
                        <a:spcBef>
                          <a:spcPct val="30000"/>
                        </a:spcBef>
                        <a:spcAft>
                          <a:spcPct val="0"/>
                        </a:spcAft>
                        <a:buClr>
                          <a:srgbClr val="03283F"/>
                        </a:buClr>
                        <a:buSzPct val="100000"/>
                        <a:buFont typeface="Arial" panose="020B0604020202020204" pitchFamily="34" charset="0"/>
                        <a:buChar char="•"/>
                        <a:tabLst/>
                        <a:defRPr/>
                      </a:pPr>
                      <a:r>
                        <a:rPr lang="en-US" sz="2800" b="0" i="0" u="none" strike="noStrike" kern="1200" dirty="0">
                          <a:solidFill>
                            <a:schemeClr val="tx1"/>
                          </a:solidFill>
                          <a:effectLst/>
                          <a:latin typeface="+mn-lt"/>
                          <a:ea typeface="+mn-ea"/>
                          <a:cs typeface="+mn-cs"/>
                        </a:rPr>
                        <a:t>Compare building performance by geography &amp; renter status, ensure high performing building in EJ populations</a:t>
                      </a:r>
                    </a:p>
                    <a:p>
                      <a:pPr marL="342900" marR="0" lvl="0" indent="-342900" algn="l" defTabSz="914377" rtl="0" eaLnBrk="1" fontAlgn="base" latinLnBrk="0" hangingPunct="1">
                        <a:lnSpc>
                          <a:spcPct val="100000"/>
                        </a:lnSpc>
                        <a:spcBef>
                          <a:spcPct val="30000"/>
                        </a:spcBef>
                        <a:spcAft>
                          <a:spcPct val="0"/>
                        </a:spcAft>
                        <a:buClr>
                          <a:srgbClr val="03283F"/>
                        </a:buClr>
                        <a:buSzPct val="100000"/>
                        <a:buFont typeface="Arial" panose="020B0604020202020204" pitchFamily="34" charset="0"/>
                        <a:buChar char="•"/>
                        <a:tabLst/>
                        <a:defRPr/>
                      </a:pPr>
                      <a:r>
                        <a:rPr lang="en-US" sz="2800" b="0" i="0" u="none" strike="noStrike" kern="1200" dirty="0">
                          <a:solidFill>
                            <a:schemeClr val="tx1"/>
                          </a:solidFill>
                          <a:effectLst/>
                          <a:latin typeface="+mn-lt"/>
                          <a:ea typeface="+mn-ea"/>
                          <a:cs typeface="+mn-cs"/>
                        </a:rPr>
                        <a:t>Include code enforcement &amp; education</a:t>
                      </a:r>
                    </a:p>
                  </a:txBody>
                  <a:tcPr marL="182880" marR="182880" marT="137160" marB="13716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Title 2"/>
          <p:cNvSpPr>
            <a:spLocks noGrp="1"/>
          </p:cNvSpPr>
          <p:nvPr>
            <p:ph type="title"/>
          </p:nvPr>
        </p:nvSpPr>
        <p:spPr/>
        <p:txBody>
          <a:bodyPr/>
          <a:lstStyle/>
          <a:p>
            <a:r>
              <a:rPr lang="en-US" dirty="0"/>
              <a:t>CJWG Preliminary Recommendations (8/7/20): Buildings</a:t>
            </a:r>
          </a:p>
        </p:txBody>
      </p:sp>
    </p:spTree>
    <p:extLst>
      <p:ext uri="{BB962C8B-B14F-4D97-AF65-F5344CB8AC3E}">
        <p14:creationId xmlns:p14="http://schemas.microsoft.com/office/powerpoint/2010/main" val="3280305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128"/>
          <p:cNvGraphicFramePr>
            <a:graphicFrameLocks noGrp="1"/>
          </p:cNvGraphicFramePr>
          <p:nvPr>
            <p:extLst>
              <p:ext uri="{D42A27DB-BD31-4B8C-83A1-F6EECF244321}">
                <p14:modId xmlns:p14="http://schemas.microsoft.com/office/powerpoint/2010/main" val="3590568641"/>
              </p:ext>
            </p:extLst>
          </p:nvPr>
        </p:nvGraphicFramePr>
        <p:xfrm>
          <a:off x="381000" y="1169898"/>
          <a:ext cx="11226161" cy="3110225"/>
        </p:xfrm>
        <a:graphic>
          <a:graphicData uri="http://schemas.openxmlformats.org/drawingml/2006/table">
            <a:tbl>
              <a:tblPr>
                <a:tableStyleId>{2D5ABB26-0587-4C30-8999-92F81FD0307C}</a:tableStyleId>
              </a:tblPr>
              <a:tblGrid>
                <a:gridCol w="939800">
                  <a:extLst>
                    <a:ext uri="{9D8B030D-6E8A-4147-A177-3AD203B41FA5}">
                      <a16:colId xmlns:a16="http://schemas.microsoft.com/office/drawing/2014/main" val="20001"/>
                    </a:ext>
                  </a:extLst>
                </a:gridCol>
                <a:gridCol w="10286361">
                  <a:extLst>
                    <a:ext uri="{9D8B030D-6E8A-4147-A177-3AD203B41FA5}">
                      <a16:colId xmlns:a16="http://schemas.microsoft.com/office/drawing/2014/main" val="20000"/>
                    </a:ext>
                  </a:extLst>
                </a:gridCol>
              </a:tblGrid>
              <a:tr h="1244090">
                <a:tc gridSpan="2">
                  <a:txBody>
                    <a:bodyPr/>
                    <a:lstStyle/>
                    <a:p>
                      <a:pPr marL="0" algn="l" defTabSz="914377" rtl="0" eaLnBrk="1" latinLnBrk="0" hangingPunct="1"/>
                      <a:r>
                        <a:rPr lang="en-US" sz="2800" b="1" i="0" u="none" strike="noStrike" kern="1200" dirty="0">
                          <a:solidFill>
                            <a:schemeClr val="tx1"/>
                          </a:solidFill>
                          <a:effectLst/>
                          <a:latin typeface="+mn-lt"/>
                          <a:ea typeface="+mn-ea"/>
                          <a:cs typeface="+mn-cs"/>
                        </a:rPr>
                        <a:t>Policy #4: </a:t>
                      </a:r>
                      <a:r>
                        <a:rPr lang="en-US" sz="2800" b="0" i="0" u="none" strike="noStrike" kern="1200" dirty="0">
                          <a:solidFill>
                            <a:schemeClr val="tx1"/>
                          </a:solidFill>
                          <a:effectLst/>
                          <a:latin typeface="+mn-lt"/>
                          <a:ea typeface="+mn-ea"/>
                          <a:cs typeface="+mn-cs"/>
                        </a:rPr>
                        <a:t>Require cross-sectional focus</a:t>
                      </a:r>
                    </a:p>
                  </a:txBody>
                  <a:tcPr marL="182880" marT="91440" marB="9144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2DDD6">
                        <a:alpha val="45000"/>
                      </a:srgbClr>
                    </a:solidFill>
                  </a:tcPr>
                </a:tc>
                <a:tc hMerge="1">
                  <a:txBody>
                    <a:bodyPr/>
                    <a:lstStyle/>
                    <a:p>
                      <a:pPr marL="396875" marR="0" lvl="0" indent="-285750" algn="l" defTabSz="457200" rtl="0" eaLnBrk="0" fontAlgn="base" latinLnBrk="0" hangingPunct="0">
                        <a:lnSpc>
                          <a:spcPct val="100000"/>
                        </a:lnSpc>
                        <a:spcBef>
                          <a:spcPct val="30000"/>
                        </a:spcBef>
                        <a:spcAft>
                          <a:spcPct val="0"/>
                        </a:spcAft>
                        <a:buClr>
                          <a:srgbClr val="03283F"/>
                        </a:buClr>
                        <a:buSzPct val="100000"/>
                        <a:buFont typeface="Arial"/>
                        <a:buChar char="•"/>
                        <a:tabLst/>
                        <a:defRPr/>
                      </a:pPr>
                      <a:endParaRPr kumimoji="0" lang="en-US" altLang="ja-JP" sz="1500" b="0" i="0" u="none" strike="noStrike" cap="none" normalizeH="0" baseline="0" dirty="0">
                        <a:ln>
                          <a:noFill/>
                        </a:ln>
                        <a:solidFill>
                          <a:srgbClr val="03283F"/>
                        </a:solidFill>
                        <a:effectLst/>
                        <a:latin typeface="Calibri Regular" charset="0"/>
                        <a:ea typeface="ＭＳ Ｐゴシック" pitchFamily="34" charset="-128"/>
                        <a:cs typeface="Calibri Regular" charset="0"/>
                      </a:endParaRPr>
                    </a:p>
                  </a:txBody>
                  <a:tcPr marL="182880" marR="182880" marT="137160" marB="13716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3"/>
                  </a:ext>
                </a:extLst>
              </a:tr>
              <a:tr h="1866135">
                <a:tc>
                  <a:txBody>
                    <a:bodyPr/>
                    <a:lstStyle/>
                    <a:p>
                      <a:pPr marL="0" marR="0" lvl="0" indent="0" algn="l" defTabSz="457200" rtl="0" eaLnBrk="1" fontAlgn="ctr" latinLnBrk="0" hangingPunct="1">
                        <a:lnSpc>
                          <a:spcPct val="90000"/>
                        </a:lnSpc>
                        <a:spcBef>
                          <a:spcPct val="0"/>
                        </a:spcBef>
                        <a:spcAft>
                          <a:spcPct val="0"/>
                        </a:spcAft>
                        <a:buClrTx/>
                        <a:buSzTx/>
                        <a:buFontTx/>
                        <a:buNone/>
                        <a:tabLst/>
                      </a:pPr>
                      <a:endParaRPr kumimoji="0" lang="en-US" sz="1600" b="1" i="0" u="none" strike="noStrike" cap="none" normalizeH="0" baseline="0" dirty="0">
                        <a:ln>
                          <a:noFill/>
                        </a:ln>
                        <a:solidFill>
                          <a:srgbClr val="03283F"/>
                        </a:solidFill>
                        <a:effectLst/>
                        <a:latin typeface="Calibri Regular" charset="0"/>
                        <a:ea typeface="ＭＳ Ｐゴシック" pitchFamily="34" charset="-128"/>
                        <a:cs typeface="Calibri Regular" charset="0"/>
                      </a:endParaRPr>
                    </a:p>
                  </a:txBody>
                  <a:tcPr marL="182880" marT="91440" marB="9144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2DDD6">
                        <a:alpha val="45000"/>
                      </a:srgbClr>
                    </a:solidFill>
                  </a:tcPr>
                </a:tc>
                <a:tc>
                  <a:txBody>
                    <a:bodyPr/>
                    <a:lstStyle/>
                    <a:p>
                      <a:pPr marL="342900" marR="0" lvl="0" indent="-342900" algn="l" defTabSz="914377" rtl="0" eaLnBrk="1" fontAlgn="base" latinLnBrk="0" hangingPunct="1">
                        <a:lnSpc>
                          <a:spcPct val="100000"/>
                        </a:lnSpc>
                        <a:spcBef>
                          <a:spcPct val="30000"/>
                        </a:spcBef>
                        <a:spcAft>
                          <a:spcPct val="0"/>
                        </a:spcAft>
                        <a:buClr>
                          <a:srgbClr val="03283F"/>
                        </a:buClr>
                        <a:buSzPct val="100000"/>
                        <a:buFont typeface="Arial" panose="020B0604020202020204" pitchFamily="34" charset="0"/>
                        <a:buChar char="•"/>
                        <a:tabLst/>
                        <a:defRPr/>
                      </a:pPr>
                      <a:r>
                        <a:rPr lang="en-US" sz="2800" b="0" i="0" u="none" strike="noStrike" kern="1200" dirty="0">
                          <a:solidFill>
                            <a:schemeClr val="tx1"/>
                          </a:solidFill>
                          <a:effectLst/>
                          <a:latin typeface="+mn-lt"/>
                          <a:ea typeface="+mn-ea"/>
                          <a:cs typeface="+mn-cs"/>
                        </a:rPr>
                        <a:t>Prioritize analysis of cumulative impacts, while reducing burdens &amp; increasing benefits to EJ populations</a:t>
                      </a:r>
                    </a:p>
                  </a:txBody>
                  <a:tcPr marL="182880" marR="182880" marT="137160" marB="13716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Title 2"/>
          <p:cNvSpPr>
            <a:spLocks noGrp="1"/>
          </p:cNvSpPr>
          <p:nvPr>
            <p:ph type="title"/>
          </p:nvPr>
        </p:nvSpPr>
        <p:spPr>
          <a:xfrm>
            <a:off x="381000" y="390295"/>
            <a:ext cx="11430000" cy="843376"/>
          </a:xfrm>
        </p:spPr>
        <p:txBody>
          <a:bodyPr>
            <a:normAutofit/>
          </a:bodyPr>
          <a:lstStyle/>
          <a:p>
            <a:r>
              <a:rPr lang="en-US" dirty="0"/>
              <a:t>CJWG Preliminary Policy Recommendations (8/7/20): Buildings</a:t>
            </a:r>
          </a:p>
        </p:txBody>
      </p:sp>
    </p:spTree>
    <p:extLst>
      <p:ext uri="{BB962C8B-B14F-4D97-AF65-F5344CB8AC3E}">
        <p14:creationId xmlns:p14="http://schemas.microsoft.com/office/powerpoint/2010/main" val="3672926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128"/>
          <p:cNvGraphicFramePr>
            <a:graphicFrameLocks noGrp="1"/>
          </p:cNvGraphicFramePr>
          <p:nvPr>
            <p:extLst>
              <p:ext uri="{D42A27DB-BD31-4B8C-83A1-F6EECF244321}">
                <p14:modId xmlns:p14="http://schemas.microsoft.com/office/powerpoint/2010/main" val="4091871437"/>
              </p:ext>
            </p:extLst>
          </p:nvPr>
        </p:nvGraphicFramePr>
        <p:xfrm>
          <a:off x="482921" y="1042901"/>
          <a:ext cx="11226161" cy="5457185"/>
        </p:xfrm>
        <a:graphic>
          <a:graphicData uri="http://schemas.openxmlformats.org/drawingml/2006/table">
            <a:tbl>
              <a:tblPr>
                <a:tableStyleId>{2D5ABB26-0587-4C30-8999-92F81FD0307C}</a:tableStyleId>
              </a:tblPr>
              <a:tblGrid>
                <a:gridCol w="3297342">
                  <a:extLst>
                    <a:ext uri="{9D8B030D-6E8A-4147-A177-3AD203B41FA5}">
                      <a16:colId xmlns:a16="http://schemas.microsoft.com/office/drawing/2014/main" val="20001"/>
                    </a:ext>
                  </a:extLst>
                </a:gridCol>
                <a:gridCol w="7928819">
                  <a:extLst>
                    <a:ext uri="{9D8B030D-6E8A-4147-A177-3AD203B41FA5}">
                      <a16:colId xmlns:a16="http://schemas.microsoft.com/office/drawing/2014/main" val="20000"/>
                    </a:ext>
                  </a:extLst>
                </a:gridCol>
              </a:tblGrid>
              <a:tr h="124409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3283F"/>
                          </a:solidFill>
                          <a:effectLst/>
                          <a:latin typeface="Calibri Regular" charset="0"/>
                          <a:ea typeface="+mn-ea"/>
                          <a:cs typeface="Calibri Regular" charset="0"/>
                        </a:rPr>
                        <a:t>“NON-PARTICIPANTS”</a:t>
                      </a:r>
                      <a:endParaRPr kumimoji="0" lang="en-US" sz="1600" b="1" i="0" u="none" strike="noStrike" cap="none" normalizeH="0" baseline="0" dirty="0">
                        <a:ln>
                          <a:noFill/>
                        </a:ln>
                        <a:solidFill>
                          <a:srgbClr val="03283F"/>
                        </a:solidFill>
                        <a:effectLst/>
                        <a:latin typeface="Calibri Regular" charset="0"/>
                        <a:ea typeface="ＭＳ Ｐゴシック" pitchFamily="34" charset="-128"/>
                        <a:cs typeface="Calibri Regular" charset="0"/>
                      </a:endParaRPr>
                    </a:p>
                  </a:txBody>
                  <a:tcPr marL="182880" marT="91440" marB="9144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2DDD6">
                        <a:alpha val="45000"/>
                      </a:srgbClr>
                    </a:solidFill>
                  </a:tcPr>
                </a:tc>
                <a:tc>
                  <a:txBody>
                    <a:bodyPr/>
                    <a:lstStyle/>
                    <a:p>
                      <a:pPr marL="396875" marR="0" lvl="0" indent="-285750" algn="l" defTabSz="457200" rtl="0" eaLnBrk="0" fontAlgn="base" latinLnBrk="0" hangingPunct="0">
                        <a:lnSpc>
                          <a:spcPct val="100000"/>
                        </a:lnSpc>
                        <a:spcBef>
                          <a:spcPct val="30000"/>
                        </a:spcBef>
                        <a:spcAft>
                          <a:spcPct val="0"/>
                        </a:spcAft>
                        <a:buClr>
                          <a:srgbClr val="03283F"/>
                        </a:buClr>
                        <a:buSzPct val="100000"/>
                        <a:buFont typeface="Arial"/>
                        <a:buChar char="•"/>
                        <a:tabLst/>
                        <a:defRPr/>
                      </a:pPr>
                      <a:r>
                        <a:rPr kumimoji="0" lang="en-US" altLang="en-US" sz="1600" b="0" i="0" u="none" strike="noStrike" cap="none" normalizeH="0" baseline="0" dirty="0">
                          <a:ln>
                            <a:noFill/>
                          </a:ln>
                          <a:solidFill>
                            <a:srgbClr val="03283F"/>
                          </a:solidFill>
                          <a:effectLst/>
                          <a:latin typeface="Calibri Regular" charset="0"/>
                          <a:ea typeface="ＭＳ Ｐゴシック" pitchFamily="34" charset="-128"/>
                          <a:cs typeface="Calibri Regular" charset="0"/>
                        </a:rPr>
                        <a:t>Renters</a:t>
                      </a:r>
                    </a:p>
                    <a:p>
                      <a:pPr marL="396875" marR="0" lvl="0" indent="-285750" algn="l" defTabSz="457200" rtl="0" eaLnBrk="0" fontAlgn="base" latinLnBrk="0" hangingPunct="0">
                        <a:lnSpc>
                          <a:spcPct val="100000"/>
                        </a:lnSpc>
                        <a:spcBef>
                          <a:spcPct val="30000"/>
                        </a:spcBef>
                        <a:spcAft>
                          <a:spcPct val="0"/>
                        </a:spcAft>
                        <a:buClr>
                          <a:srgbClr val="03283F"/>
                        </a:buClr>
                        <a:buSzPct val="100000"/>
                        <a:buFont typeface="Arial"/>
                        <a:buChar char="•"/>
                        <a:tabLst/>
                        <a:defRPr/>
                      </a:pPr>
                      <a:r>
                        <a:rPr kumimoji="0" lang="en-US" altLang="en-US" sz="1600" b="0" i="0" u="none" strike="noStrike" cap="none" normalizeH="0" baseline="0" dirty="0">
                          <a:ln>
                            <a:noFill/>
                          </a:ln>
                          <a:solidFill>
                            <a:srgbClr val="03283F"/>
                          </a:solidFill>
                          <a:effectLst/>
                          <a:latin typeface="Calibri Regular" charset="0"/>
                          <a:ea typeface="ＭＳ Ｐゴシック" pitchFamily="34" charset="-128"/>
                          <a:cs typeface="Calibri Regular" charset="0"/>
                        </a:rPr>
                        <a:t>Moderate Income Customers</a:t>
                      </a:r>
                    </a:p>
                    <a:p>
                      <a:pPr marL="396875" marR="0" lvl="0" indent="-285750" algn="l" defTabSz="457200" rtl="0" eaLnBrk="0" fontAlgn="base" latinLnBrk="0" hangingPunct="0">
                        <a:lnSpc>
                          <a:spcPct val="100000"/>
                        </a:lnSpc>
                        <a:spcBef>
                          <a:spcPct val="30000"/>
                        </a:spcBef>
                        <a:spcAft>
                          <a:spcPct val="0"/>
                        </a:spcAft>
                        <a:buClr>
                          <a:srgbClr val="03283F"/>
                        </a:buClr>
                        <a:buSzPct val="100000"/>
                        <a:buFont typeface="Arial"/>
                        <a:buChar char="•"/>
                        <a:tabLst/>
                        <a:defRPr/>
                      </a:pPr>
                      <a:r>
                        <a:rPr kumimoji="0" lang="en-US" altLang="ja-JP" sz="1600" b="0" i="0" u="none" strike="noStrike" cap="none" normalizeH="0" baseline="0" dirty="0">
                          <a:ln>
                            <a:noFill/>
                          </a:ln>
                          <a:solidFill>
                            <a:srgbClr val="03283F"/>
                          </a:solidFill>
                          <a:effectLst/>
                          <a:latin typeface="Calibri Regular" charset="0"/>
                          <a:ea typeface="ＭＳ Ｐゴシック" pitchFamily="34" charset="-128"/>
                          <a:cs typeface="Calibri Regular" charset="0"/>
                        </a:rPr>
                        <a:t>People with limited English proficiency</a:t>
                      </a:r>
                    </a:p>
                  </a:txBody>
                  <a:tcPr marL="182880" marR="182880" marT="137160" marB="13716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3"/>
                  </a:ext>
                </a:extLst>
              </a:tr>
              <a:tr h="1866135">
                <a:tc>
                  <a:txBody>
                    <a:bodyPr/>
                    <a:lstStyle/>
                    <a:p>
                      <a:pPr marL="0" marR="0" lvl="0" indent="0" algn="l" defTabSz="457200" rtl="0" eaLnBrk="1" fontAlgn="ctr" latinLnBrk="0" hangingPunct="1">
                        <a:lnSpc>
                          <a:spcPct val="90000"/>
                        </a:lnSpc>
                        <a:spcBef>
                          <a:spcPct val="0"/>
                        </a:spcBef>
                        <a:spcAft>
                          <a:spcPct val="0"/>
                        </a:spcAft>
                        <a:buClrTx/>
                        <a:buSzTx/>
                        <a:buFontTx/>
                        <a:buNone/>
                        <a:tabLst/>
                      </a:pPr>
                      <a:r>
                        <a:rPr kumimoji="0" lang="en-US" sz="1600" b="1" i="0" u="none" strike="noStrike" cap="none" normalizeH="0" baseline="0" dirty="0">
                          <a:ln>
                            <a:noFill/>
                          </a:ln>
                          <a:solidFill>
                            <a:srgbClr val="03283F"/>
                          </a:solidFill>
                          <a:effectLst/>
                          <a:latin typeface="Calibri Regular" charset="0"/>
                          <a:ea typeface="+mn-ea"/>
                          <a:cs typeface="Calibri Regular" charset="0"/>
                        </a:rPr>
                        <a:t>BARRIERS TO PARTICIPATION</a:t>
                      </a:r>
                      <a:endParaRPr kumimoji="0" lang="en-US" sz="1600" b="1" i="0" u="none" strike="noStrike" cap="none" normalizeH="0" baseline="0" dirty="0">
                        <a:ln>
                          <a:noFill/>
                        </a:ln>
                        <a:solidFill>
                          <a:srgbClr val="03283F"/>
                        </a:solidFill>
                        <a:effectLst/>
                        <a:latin typeface="Calibri Regular" charset="0"/>
                        <a:ea typeface="ＭＳ Ｐゴシック" pitchFamily="34" charset="-128"/>
                        <a:cs typeface="Calibri Regular" charset="0"/>
                      </a:endParaRPr>
                    </a:p>
                  </a:txBody>
                  <a:tcPr marL="182880" marT="91440" marB="9144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2DDD6">
                        <a:alpha val="45000"/>
                      </a:srgbClr>
                    </a:solidFill>
                  </a:tcPr>
                </a:tc>
                <a:tc>
                  <a:txBody>
                    <a:bodyPr/>
                    <a:lstStyle/>
                    <a:p>
                      <a:pPr marL="396875" marR="0" lvl="0" indent="-285750" algn="l" defTabSz="457200" rtl="0" eaLnBrk="0" fontAlgn="base" latinLnBrk="0" hangingPunct="0">
                        <a:lnSpc>
                          <a:spcPct val="100000"/>
                        </a:lnSpc>
                        <a:spcBef>
                          <a:spcPct val="30000"/>
                        </a:spcBef>
                        <a:spcAft>
                          <a:spcPct val="0"/>
                        </a:spcAft>
                        <a:buClr>
                          <a:srgbClr val="03283F"/>
                        </a:buClr>
                        <a:buSzPct val="100000"/>
                        <a:buFont typeface="Arial"/>
                        <a:buChar char="•"/>
                        <a:tabLst/>
                      </a:pPr>
                      <a:r>
                        <a:rPr kumimoji="0" lang="en-US" altLang="en-US" sz="1600" b="0" i="0" u="none" strike="noStrike" cap="none" normalizeH="0" baseline="0" dirty="0">
                          <a:ln>
                            <a:noFill/>
                          </a:ln>
                          <a:solidFill>
                            <a:srgbClr val="03283F"/>
                          </a:solidFill>
                          <a:effectLst/>
                          <a:latin typeface="Calibri Regular" charset="0"/>
                          <a:ea typeface="ＭＳ Ｐゴシック" pitchFamily="34" charset="-128"/>
                          <a:cs typeface="Calibri Regular" charset="0"/>
                        </a:rPr>
                        <a:t>Pre-Weatherization issues</a:t>
                      </a:r>
                    </a:p>
                    <a:p>
                      <a:pPr marL="396875" marR="0" lvl="0" indent="-285750" algn="l" defTabSz="457200" rtl="0" eaLnBrk="0" fontAlgn="base" latinLnBrk="0" hangingPunct="0">
                        <a:lnSpc>
                          <a:spcPct val="100000"/>
                        </a:lnSpc>
                        <a:spcBef>
                          <a:spcPct val="30000"/>
                        </a:spcBef>
                        <a:spcAft>
                          <a:spcPct val="0"/>
                        </a:spcAft>
                        <a:buClr>
                          <a:srgbClr val="03283F"/>
                        </a:buClr>
                        <a:buSzPct val="100000"/>
                        <a:buFont typeface="Arial"/>
                        <a:buChar char="•"/>
                        <a:tabLst/>
                      </a:pPr>
                      <a:r>
                        <a:rPr kumimoji="0" lang="en-US" altLang="en-US" sz="1600" b="0" i="0" u="none" strike="noStrike" cap="none" normalizeH="0" baseline="0" dirty="0">
                          <a:ln>
                            <a:noFill/>
                          </a:ln>
                          <a:solidFill>
                            <a:srgbClr val="03283F"/>
                          </a:solidFill>
                          <a:effectLst/>
                          <a:latin typeface="Calibri Regular" charset="0"/>
                          <a:ea typeface="ＭＳ Ｐゴシック" pitchFamily="34" charset="-128"/>
                          <a:cs typeface="Calibri Regular" charset="0"/>
                        </a:rPr>
                        <a:t>Upfront Costs</a:t>
                      </a:r>
                    </a:p>
                    <a:p>
                      <a:pPr marL="396875" marR="0" lvl="0" indent="-285750" algn="l" defTabSz="457200" rtl="0" eaLnBrk="0" fontAlgn="base" latinLnBrk="0" hangingPunct="0">
                        <a:lnSpc>
                          <a:spcPct val="100000"/>
                        </a:lnSpc>
                        <a:spcBef>
                          <a:spcPct val="30000"/>
                        </a:spcBef>
                        <a:spcAft>
                          <a:spcPct val="0"/>
                        </a:spcAft>
                        <a:buClr>
                          <a:srgbClr val="03283F"/>
                        </a:buClr>
                        <a:buSzPct val="100000"/>
                        <a:buFont typeface="Arial"/>
                        <a:buChar char="•"/>
                        <a:tabLst/>
                      </a:pPr>
                      <a:r>
                        <a:rPr kumimoji="0" lang="en-US" altLang="en-US" sz="1600" b="0" i="0" u="none" strike="noStrike" cap="none" normalizeH="0" baseline="0" dirty="0">
                          <a:ln>
                            <a:noFill/>
                          </a:ln>
                          <a:solidFill>
                            <a:srgbClr val="03283F"/>
                          </a:solidFill>
                          <a:effectLst/>
                          <a:latin typeface="Calibri Regular" charset="0"/>
                          <a:ea typeface="ＭＳ Ｐゴシック" pitchFamily="34" charset="-128"/>
                          <a:cs typeface="Calibri Regular" charset="0"/>
                        </a:rPr>
                        <a:t>Landlord/Tenant Split Incentive</a:t>
                      </a:r>
                    </a:p>
                  </a:txBody>
                  <a:tcPr marL="182880" marR="182880" marT="137160" marB="13716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4"/>
                  </a:ext>
                </a:extLst>
              </a:tr>
              <a:tr h="1360724">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B0F0"/>
                          </a:solidFill>
                          <a:effectLst/>
                          <a:latin typeface="Calibri Regular" charset="0"/>
                          <a:ea typeface="+mn-ea"/>
                          <a:cs typeface="Calibri Regular" charset="0"/>
                        </a:rPr>
                        <a:t>PEOPLE-CENTERED PROGRAM/POLICY SOLUTIONS</a:t>
                      </a:r>
                      <a:endParaRPr kumimoji="0" lang="en-US" sz="1600" b="1" i="0" u="none" strike="noStrike" cap="none" normalizeH="0" baseline="0" dirty="0">
                        <a:ln>
                          <a:noFill/>
                        </a:ln>
                        <a:solidFill>
                          <a:srgbClr val="00B0F0"/>
                        </a:solidFill>
                        <a:effectLst/>
                        <a:latin typeface="Calibri Regular" charset="0"/>
                        <a:ea typeface="ＭＳ Ｐゴシック" pitchFamily="34" charset="-128"/>
                        <a:cs typeface="Calibri Regular" charset="0"/>
                      </a:endParaRPr>
                    </a:p>
                  </a:txBody>
                  <a:tcPr marL="182880" marT="91440" marB="9144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2DDD6">
                        <a:alpha val="45000"/>
                      </a:srgbClr>
                    </a:solidFill>
                  </a:tcPr>
                </a:tc>
                <a:tc>
                  <a:txBody>
                    <a:bodyPr/>
                    <a:lstStyle/>
                    <a:p>
                      <a:pPr marL="396875" marR="0" lvl="0" indent="-285750" algn="l" defTabSz="457200" rtl="0" eaLnBrk="0" fontAlgn="base" latinLnBrk="0" hangingPunct="0">
                        <a:lnSpc>
                          <a:spcPct val="100000"/>
                        </a:lnSpc>
                        <a:spcBef>
                          <a:spcPct val="30000"/>
                        </a:spcBef>
                        <a:spcAft>
                          <a:spcPct val="0"/>
                        </a:spcAft>
                        <a:buClr>
                          <a:srgbClr val="03283F"/>
                        </a:buClr>
                        <a:buSzPct val="100000"/>
                        <a:buFont typeface="Arial"/>
                        <a:buChar char="•"/>
                        <a:tabLst/>
                        <a:defRPr/>
                      </a:pPr>
                      <a:r>
                        <a:rPr kumimoji="0" lang="en-US" altLang="en-US" sz="1600" b="0" i="0" u="none" strike="noStrike" cap="none" normalizeH="0" baseline="0" dirty="0">
                          <a:ln>
                            <a:noFill/>
                          </a:ln>
                          <a:solidFill>
                            <a:srgbClr val="03283F"/>
                          </a:solidFill>
                          <a:effectLst/>
                          <a:latin typeface="Calibri Regular" charset="0"/>
                          <a:ea typeface="ＭＳ Ｐゴシック" pitchFamily="34" charset="-128"/>
                          <a:cs typeface="Calibri Regular" charset="0"/>
                        </a:rPr>
                        <a:t>Bring community partners/CBOs/trusted voices to the table from the beginning</a:t>
                      </a:r>
                    </a:p>
                    <a:p>
                      <a:pPr marL="854064" marR="0" lvl="1" indent="-285750" algn="l" defTabSz="457200" rtl="0" eaLnBrk="0" fontAlgn="base" latinLnBrk="0" hangingPunct="0">
                        <a:lnSpc>
                          <a:spcPct val="100000"/>
                        </a:lnSpc>
                        <a:spcBef>
                          <a:spcPct val="30000"/>
                        </a:spcBef>
                        <a:spcAft>
                          <a:spcPct val="0"/>
                        </a:spcAft>
                        <a:buClr>
                          <a:srgbClr val="03283F"/>
                        </a:buClr>
                        <a:buSzPct val="100000"/>
                        <a:buFont typeface="Arial"/>
                        <a:buChar char="•"/>
                        <a:tabLst/>
                        <a:defRPr/>
                      </a:pPr>
                      <a:r>
                        <a:rPr kumimoji="0" lang="en-US" altLang="en-US" sz="1600" b="0" i="0" u="none" strike="noStrike" cap="none" normalizeH="0" baseline="0" dirty="0">
                          <a:ln>
                            <a:noFill/>
                          </a:ln>
                          <a:solidFill>
                            <a:srgbClr val="03283F"/>
                          </a:solidFill>
                          <a:effectLst/>
                          <a:latin typeface="Calibri Regular" charset="0"/>
                          <a:ea typeface="ＭＳ Ｐゴシック" pitchFamily="34" charset="-128"/>
                          <a:cs typeface="Calibri Regular" charset="0"/>
                        </a:rPr>
                        <a:t>Outreach strategy, program delivery, workforce development</a:t>
                      </a:r>
                    </a:p>
                    <a:p>
                      <a:pPr marL="396875" marR="0" lvl="0" indent="-285750" algn="l" defTabSz="457200" rtl="0" eaLnBrk="0" fontAlgn="base" latinLnBrk="0" hangingPunct="0">
                        <a:lnSpc>
                          <a:spcPct val="100000"/>
                        </a:lnSpc>
                        <a:spcBef>
                          <a:spcPct val="30000"/>
                        </a:spcBef>
                        <a:spcAft>
                          <a:spcPct val="0"/>
                        </a:spcAft>
                        <a:buClr>
                          <a:srgbClr val="03283F"/>
                        </a:buClr>
                        <a:buSzPct val="100000"/>
                        <a:buFont typeface="Arial"/>
                        <a:buChar char="•"/>
                        <a:tabLst/>
                        <a:defRPr/>
                      </a:pPr>
                      <a:r>
                        <a:rPr kumimoji="0" lang="en-US" altLang="en-US" sz="1600" b="0" i="0" u="none" strike="noStrike" cap="none" normalizeH="0" baseline="0" dirty="0">
                          <a:ln>
                            <a:noFill/>
                          </a:ln>
                          <a:solidFill>
                            <a:srgbClr val="03283F"/>
                          </a:solidFill>
                          <a:effectLst/>
                          <a:latin typeface="Calibri Regular" charset="0"/>
                          <a:ea typeface="ＭＳ Ｐゴシック" pitchFamily="34" charset="-128"/>
                          <a:cs typeface="Calibri Regular" charset="0"/>
                        </a:rPr>
                        <a:t>Collect &amp; utilize program data to identify areas with low penetration</a:t>
                      </a:r>
                    </a:p>
                    <a:p>
                      <a:pPr marL="854064" marR="0" lvl="1" indent="-285750" algn="l" defTabSz="457200" rtl="0" eaLnBrk="0" fontAlgn="base" latinLnBrk="0" hangingPunct="0">
                        <a:lnSpc>
                          <a:spcPct val="100000"/>
                        </a:lnSpc>
                        <a:spcBef>
                          <a:spcPct val="30000"/>
                        </a:spcBef>
                        <a:spcAft>
                          <a:spcPct val="0"/>
                        </a:spcAft>
                        <a:buClr>
                          <a:srgbClr val="03283F"/>
                        </a:buClr>
                        <a:buSzPct val="100000"/>
                        <a:buFont typeface="Arial"/>
                        <a:buChar char="•"/>
                        <a:tabLst/>
                        <a:defRPr/>
                      </a:pPr>
                      <a:r>
                        <a:rPr kumimoji="0" lang="en-US" altLang="en-US" sz="1600" b="0" i="0" u="none" strike="noStrike" cap="none" normalizeH="0" baseline="0" dirty="0">
                          <a:ln>
                            <a:noFill/>
                          </a:ln>
                          <a:solidFill>
                            <a:srgbClr val="03283F"/>
                          </a:solidFill>
                          <a:effectLst/>
                          <a:latin typeface="Calibri Regular" charset="0"/>
                          <a:ea typeface="ＭＳ Ｐゴシック" pitchFamily="34" charset="-128"/>
                          <a:cs typeface="Calibri Regular" charset="0"/>
                        </a:rPr>
                        <a:t>Use state-designated EJ population data to streamline and identify priority communities</a:t>
                      </a:r>
                    </a:p>
                    <a:p>
                      <a:pPr marL="396875" marR="0" lvl="0" indent="-285750" algn="l" defTabSz="457200" rtl="0" eaLnBrk="0" fontAlgn="base" latinLnBrk="0" hangingPunct="0">
                        <a:lnSpc>
                          <a:spcPct val="100000"/>
                        </a:lnSpc>
                        <a:spcBef>
                          <a:spcPct val="30000"/>
                        </a:spcBef>
                        <a:spcAft>
                          <a:spcPct val="0"/>
                        </a:spcAft>
                        <a:buClr>
                          <a:srgbClr val="03283F"/>
                        </a:buClr>
                        <a:buSzPct val="100000"/>
                        <a:buFont typeface="Arial"/>
                        <a:buChar char="•"/>
                        <a:tabLst/>
                        <a:defRPr/>
                      </a:pPr>
                      <a:r>
                        <a:rPr kumimoji="0" lang="en-US" altLang="en-US" sz="1600" b="0" i="0" u="none" strike="noStrike" cap="none" normalizeH="0" baseline="0" dirty="0">
                          <a:ln>
                            <a:noFill/>
                          </a:ln>
                          <a:solidFill>
                            <a:srgbClr val="03283F"/>
                          </a:solidFill>
                          <a:effectLst/>
                          <a:latin typeface="Calibri Regular" charset="0"/>
                          <a:ea typeface="ＭＳ Ｐゴシック" pitchFamily="34" charset="-128"/>
                          <a:cs typeface="Calibri Regular" charset="0"/>
                        </a:rPr>
                        <a:t>Set and meet targets for number of non-participants served by specific dates</a:t>
                      </a:r>
                    </a:p>
                    <a:p>
                      <a:pPr marL="396875" marR="0" lvl="0" indent="-285750" algn="l" defTabSz="457200" rtl="0" eaLnBrk="0" fontAlgn="base" latinLnBrk="0" hangingPunct="0">
                        <a:lnSpc>
                          <a:spcPct val="100000"/>
                        </a:lnSpc>
                        <a:spcBef>
                          <a:spcPct val="30000"/>
                        </a:spcBef>
                        <a:spcAft>
                          <a:spcPct val="0"/>
                        </a:spcAft>
                        <a:buClr>
                          <a:srgbClr val="03283F"/>
                        </a:buClr>
                        <a:buSzPct val="100000"/>
                        <a:buFont typeface="Arial"/>
                        <a:buChar char="•"/>
                        <a:tabLst/>
                        <a:defRPr/>
                      </a:pPr>
                      <a:r>
                        <a:rPr kumimoji="0" lang="en-US" altLang="en-US" sz="1600" b="0" i="0" u="none" strike="noStrike" cap="none" normalizeH="0" baseline="0" dirty="0">
                          <a:ln>
                            <a:noFill/>
                          </a:ln>
                          <a:solidFill>
                            <a:srgbClr val="03283F"/>
                          </a:solidFill>
                          <a:effectLst/>
                          <a:latin typeface="Calibri Regular" charset="0"/>
                          <a:ea typeface="ＭＳ Ｐゴシック" pitchFamily="34" charset="-128"/>
                          <a:cs typeface="Calibri Regular" charset="0"/>
                        </a:rPr>
                        <a:t>Value ALL the benefits</a:t>
                      </a:r>
                    </a:p>
                  </a:txBody>
                  <a:tcPr marL="182880" marR="182880" marT="137160" marB="13716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 name="Title 2"/>
          <p:cNvSpPr>
            <a:spLocks noGrp="1"/>
          </p:cNvSpPr>
          <p:nvPr>
            <p:ph type="title"/>
          </p:nvPr>
        </p:nvSpPr>
        <p:spPr/>
        <p:txBody>
          <a:bodyPr/>
          <a:lstStyle/>
          <a:p>
            <a:r>
              <a:rPr lang="en-US" dirty="0"/>
              <a:t>Example: Residential Energy Efficiency</a:t>
            </a:r>
          </a:p>
        </p:txBody>
      </p:sp>
    </p:spTree>
    <p:extLst>
      <p:ext uri="{BB962C8B-B14F-4D97-AF65-F5344CB8AC3E}">
        <p14:creationId xmlns:p14="http://schemas.microsoft.com/office/powerpoint/2010/main" val="2771854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440682" y="6437376"/>
            <a:ext cx="184731" cy="369332"/>
          </a:xfrm>
          <a:prstGeom prst="rect">
            <a:avLst/>
          </a:prstGeom>
          <a:noFill/>
        </p:spPr>
        <p:txBody>
          <a:bodyPr wrap="none" rtlCol="0">
            <a:spAutoFit/>
          </a:bodyPr>
          <a:lstStyle/>
          <a:p>
            <a:endParaRPr lang="en-US" dirty="0">
              <a:latin typeface="Calibri Regular" charset="0"/>
            </a:endParaRPr>
          </a:p>
        </p:txBody>
      </p:sp>
      <p:sp>
        <p:nvSpPr>
          <p:cNvPr id="2" name="Text Placeholder 1"/>
          <p:cNvSpPr>
            <a:spLocks noGrp="1"/>
          </p:cNvSpPr>
          <p:nvPr>
            <p:ph type="body" sz="quarter" idx="10"/>
          </p:nvPr>
        </p:nvSpPr>
        <p:spPr/>
        <p:txBody>
          <a:bodyPr/>
          <a:lstStyle/>
          <a:p>
            <a:r>
              <a:rPr lang="en-US" dirty="0"/>
              <a:t>Hospitals – Climate, Health, &amp; Equity</a:t>
            </a:r>
          </a:p>
        </p:txBody>
      </p:sp>
    </p:spTree>
    <p:extLst>
      <p:ext uri="{BB962C8B-B14F-4D97-AF65-F5344CB8AC3E}">
        <p14:creationId xmlns:p14="http://schemas.microsoft.com/office/powerpoint/2010/main" val="3800839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1" name="Google Shape;1081;p169"/>
          <p:cNvSpPr txBox="1">
            <a:spLocks noGrp="1"/>
          </p:cNvSpPr>
          <p:nvPr>
            <p:ph type="body" idx="1"/>
          </p:nvPr>
        </p:nvSpPr>
        <p:spPr>
          <a:xfrm>
            <a:off x="4460488" y="1334634"/>
            <a:ext cx="7312499" cy="4148254"/>
          </a:xfrm>
          <a:prstGeom prst="rect">
            <a:avLst/>
          </a:prstGeom>
        </p:spPr>
        <p:txBody>
          <a:bodyPr spcFirstLastPara="1" wrap="square" lIns="121900" tIns="121900" rIns="121900" bIns="121900" anchor="t" anchorCtr="0">
            <a:noAutofit/>
          </a:bodyPr>
          <a:lstStyle/>
          <a:p>
            <a:pPr marL="0" indent="0">
              <a:buNone/>
            </a:pPr>
            <a:r>
              <a:rPr lang="en-US" sz="2933" dirty="0"/>
              <a:t>Reports highlight health impacts of climate change and the need for climate-smart health care.</a:t>
            </a:r>
          </a:p>
          <a:p>
            <a:pPr marL="609585" lvl="1" indent="0">
              <a:buNone/>
            </a:pPr>
            <a:r>
              <a:rPr lang="en" dirty="0">
                <a:hlinkClick r:id="rId3"/>
              </a:rPr>
              <a:t>Solving the Climate Crisis: A Congressional Roadmap for Ambitious Climate Action </a:t>
            </a:r>
            <a:endParaRPr lang="en" dirty="0"/>
          </a:p>
          <a:p>
            <a:pPr marL="609585" lvl="1" indent="0">
              <a:lnSpc>
                <a:spcPct val="100000"/>
              </a:lnSpc>
              <a:spcBef>
                <a:spcPts val="0"/>
              </a:spcBef>
              <a:buNone/>
            </a:pPr>
            <a:r>
              <a:rPr lang="en" sz="1800" dirty="0"/>
              <a:t>House S</a:t>
            </a:r>
            <a:r>
              <a:rPr lang="en-US" sz="1800" dirty="0"/>
              <a:t>e</a:t>
            </a:r>
            <a:r>
              <a:rPr lang="en" sz="1800" dirty="0"/>
              <a:t>lect Committee on the Climate Crisis</a:t>
            </a:r>
          </a:p>
          <a:p>
            <a:pPr marL="609585" lvl="1" indent="0">
              <a:lnSpc>
                <a:spcPct val="100000"/>
              </a:lnSpc>
              <a:spcBef>
                <a:spcPts val="0"/>
              </a:spcBef>
              <a:buNone/>
            </a:pPr>
            <a:r>
              <a:rPr lang="en" sz="1800" dirty="0"/>
              <a:t>June 30, 2020</a:t>
            </a:r>
          </a:p>
          <a:p>
            <a:pPr marL="609585" lvl="1" indent="0">
              <a:lnSpc>
                <a:spcPct val="100000"/>
              </a:lnSpc>
              <a:spcBef>
                <a:spcPts val="0"/>
              </a:spcBef>
              <a:buNone/>
            </a:pPr>
            <a:endParaRPr lang="en" sz="1800" dirty="0"/>
          </a:p>
          <a:p>
            <a:pPr marL="609585" lvl="1" indent="0">
              <a:buNone/>
            </a:pPr>
            <a:r>
              <a:rPr lang="en" dirty="0">
                <a:hlinkClick r:id="rId4"/>
              </a:rPr>
              <a:t>The Case for Climate Action: Building a Clean Economy for the American People</a:t>
            </a:r>
            <a:r>
              <a:rPr lang="en" dirty="0"/>
              <a:t> </a:t>
            </a:r>
          </a:p>
          <a:p>
            <a:pPr marL="609585" lvl="1" indent="0">
              <a:lnSpc>
                <a:spcPct val="100000"/>
              </a:lnSpc>
              <a:spcBef>
                <a:spcPts val="0"/>
              </a:spcBef>
              <a:buNone/>
            </a:pPr>
            <a:r>
              <a:rPr lang="en" sz="1800" dirty="0"/>
              <a:t>Senate Democrats’ Special Committee on the Climate Crisis</a:t>
            </a:r>
          </a:p>
          <a:p>
            <a:pPr marL="609585" lvl="1" indent="0">
              <a:lnSpc>
                <a:spcPct val="100000"/>
              </a:lnSpc>
              <a:spcBef>
                <a:spcPts val="0"/>
              </a:spcBef>
              <a:buNone/>
            </a:pPr>
            <a:r>
              <a:rPr lang="en" sz="1800" dirty="0"/>
              <a:t>August 25, 2020</a:t>
            </a:r>
          </a:p>
        </p:txBody>
      </p:sp>
      <p:pic>
        <p:nvPicPr>
          <p:cNvPr id="1082" name="Google Shape;1082;p169"/>
          <p:cNvPicPr preferRelativeResize="0"/>
          <p:nvPr/>
        </p:nvPicPr>
        <p:blipFill rotWithShape="1">
          <a:blip r:embed="rId5">
            <a:alphaModFix/>
          </a:blip>
          <a:srcRect l="57151" t="37712" r="2818" b="3185"/>
          <a:stretch/>
        </p:blipFill>
        <p:spPr>
          <a:xfrm>
            <a:off x="184801" y="1334634"/>
            <a:ext cx="4086068" cy="5523367"/>
          </a:xfrm>
          <a:prstGeom prst="rect">
            <a:avLst/>
          </a:prstGeom>
          <a:noFill/>
          <a:ln>
            <a:noFill/>
          </a:ln>
        </p:spPr>
      </p:pic>
      <p:sp>
        <p:nvSpPr>
          <p:cNvPr id="1083" name="Google Shape;1083;p169"/>
          <p:cNvSpPr txBox="1">
            <a:spLocks noGrp="1"/>
          </p:cNvSpPr>
          <p:nvPr>
            <p:ph type="title"/>
          </p:nvPr>
        </p:nvSpPr>
        <p:spPr>
          <a:xfrm>
            <a:off x="184802" y="365125"/>
            <a:ext cx="11813910" cy="789200"/>
          </a:xfrm>
          <a:prstGeom prst="rect">
            <a:avLst/>
          </a:prstGeom>
        </p:spPr>
        <p:txBody>
          <a:bodyPr spcFirstLastPara="1" wrap="square" lIns="121900" tIns="121900" rIns="121900" bIns="121900" anchor="ctr" anchorCtr="0">
            <a:noAutofit/>
          </a:bodyPr>
          <a:lstStyle/>
          <a:p>
            <a:r>
              <a:rPr lang="en" sz="4000" dirty="0"/>
              <a:t>Congressional reports on the need for climate action</a:t>
            </a:r>
            <a:endParaRPr sz="4000" dirty="0"/>
          </a:p>
        </p:txBody>
      </p:sp>
    </p:spTree>
    <p:extLst>
      <p:ext uri="{BB962C8B-B14F-4D97-AF65-F5344CB8AC3E}">
        <p14:creationId xmlns:p14="http://schemas.microsoft.com/office/powerpoint/2010/main" val="1564993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4E2E8"/>
        </a:solidFill>
        <a:effectLst/>
      </p:bgPr>
    </p:bg>
    <p:spTree>
      <p:nvGrpSpPr>
        <p:cNvPr id="1" name="Shape 83"/>
        <p:cNvGrpSpPr/>
        <p:nvPr/>
      </p:nvGrpSpPr>
      <p:grpSpPr>
        <a:xfrm>
          <a:off x="0" y="0"/>
          <a:ext cx="0" cy="0"/>
          <a:chOff x="0" y="0"/>
          <a:chExt cx="0" cy="0"/>
        </a:xfrm>
      </p:grpSpPr>
      <p:pic>
        <p:nvPicPr>
          <p:cNvPr id="28" name="Google Shape;88;p1" descr="cloud.png"/>
          <p:cNvPicPr preferRelativeResize="0"/>
          <p:nvPr/>
        </p:nvPicPr>
        <p:blipFill rotWithShape="1">
          <a:blip r:embed="rId3">
            <a:alphaModFix/>
          </a:blip>
          <a:srcRect/>
          <a:stretch/>
        </p:blipFill>
        <p:spPr>
          <a:xfrm>
            <a:off x="3372692" y="465806"/>
            <a:ext cx="2459816" cy="1145087"/>
          </a:xfrm>
          <a:prstGeom prst="rect">
            <a:avLst/>
          </a:prstGeom>
          <a:noFill/>
          <a:ln>
            <a:noFill/>
          </a:ln>
          <a:effectLst>
            <a:outerShdw blurRad="50800" dist="38100" dir="2700000" algn="tl" rotWithShape="0">
              <a:srgbClr val="000000">
                <a:alpha val="9803"/>
              </a:srgbClr>
            </a:outerShdw>
          </a:effectLst>
        </p:spPr>
      </p:pic>
      <p:pic>
        <p:nvPicPr>
          <p:cNvPr id="84" name="Google Shape;84;p1" descr="cloud.png"/>
          <p:cNvPicPr preferRelativeResize="0"/>
          <p:nvPr/>
        </p:nvPicPr>
        <p:blipFill>
          <a:blip r:embed="rId3">
            <a:alphaModFix/>
          </a:blip>
          <a:stretch>
            <a:fillRect/>
          </a:stretch>
        </p:blipFill>
        <p:spPr>
          <a:xfrm>
            <a:off x="9582656" y="-124175"/>
            <a:ext cx="2609339" cy="1214692"/>
          </a:xfrm>
          <a:prstGeom prst="rect">
            <a:avLst/>
          </a:prstGeom>
          <a:noFill/>
          <a:ln>
            <a:noFill/>
          </a:ln>
          <a:effectLst>
            <a:outerShdw blurRad="50800" dist="38100" dir="2700000" algn="tl" rotWithShape="0">
              <a:srgbClr val="000000">
                <a:alpha val="9803"/>
              </a:srgbClr>
            </a:outerShdw>
          </a:effectLst>
        </p:spPr>
      </p:pic>
      <p:pic>
        <p:nvPicPr>
          <p:cNvPr id="85" name="Google Shape;85;p1" descr="cloud.png"/>
          <p:cNvPicPr preferRelativeResize="0"/>
          <p:nvPr/>
        </p:nvPicPr>
        <p:blipFill>
          <a:blip r:embed="rId3">
            <a:alphaModFix/>
          </a:blip>
          <a:stretch>
            <a:fillRect/>
          </a:stretch>
        </p:blipFill>
        <p:spPr>
          <a:xfrm>
            <a:off x="9880180" y="2920702"/>
            <a:ext cx="2459817" cy="1145087"/>
          </a:xfrm>
          <a:prstGeom prst="rect">
            <a:avLst/>
          </a:prstGeom>
          <a:noFill/>
          <a:ln>
            <a:noFill/>
          </a:ln>
          <a:effectLst>
            <a:outerShdw blurRad="50800" dist="38100" dir="2700000" algn="tl" rotWithShape="0">
              <a:srgbClr val="000000">
                <a:alpha val="9800"/>
              </a:srgbClr>
            </a:outerShdw>
          </a:effectLst>
        </p:spPr>
      </p:pic>
      <p:pic>
        <p:nvPicPr>
          <p:cNvPr id="86" name="Google Shape;86;p1" descr="grass2.png"/>
          <p:cNvPicPr preferRelativeResize="0"/>
          <p:nvPr/>
        </p:nvPicPr>
        <p:blipFill rotWithShape="1">
          <a:blip r:embed="rId4">
            <a:alphaModFix/>
          </a:blip>
          <a:srcRect/>
          <a:stretch/>
        </p:blipFill>
        <p:spPr>
          <a:xfrm>
            <a:off x="0" y="5313990"/>
            <a:ext cx="12191995" cy="1848505"/>
          </a:xfrm>
          <a:prstGeom prst="rect">
            <a:avLst/>
          </a:prstGeom>
          <a:noFill/>
          <a:ln>
            <a:noFill/>
          </a:ln>
        </p:spPr>
      </p:pic>
      <p:sp>
        <p:nvSpPr>
          <p:cNvPr id="87" name="Google Shape;87;p1"/>
          <p:cNvSpPr/>
          <p:nvPr/>
        </p:nvSpPr>
        <p:spPr>
          <a:xfrm>
            <a:off x="5387199" y="415877"/>
            <a:ext cx="5677663" cy="2883200"/>
          </a:xfrm>
          <a:prstGeom prst="roundRect">
            <a:avLst>
              <a:gd name="adj" fmla="val 16667"/>
            </a:avLst>
          </a:prstGeom>
          <a:solidFill>
            <a:srgbClr val="FFFFFF">
              <a:alpha val="53730"/>
            </a:srgbClr>
          </a:solidFill>
          <a:ln>
            <a:noFill/>
          </a:ln>
        </p:spPr>
        <p:txBody>
          <a:bodyPr spcFirstLastPara="1" wrap="square" lIns="121900" tIns="60933" rIns="121900" bIns="60933" anchor="ctr" anchorCtr="0">
            <a:noAutofit/>
          </a:bodyPr>
          <a:lstStyle/>
          <a:p>
            <a:pPr algn="ctr" defTabSz="1219170">
              <a:buClr>
                <a:srgbClr val="000000"/>
              </a:buClr>
            </a:pPr>
            <a:endParaRPr sz="2400" kern="0">
              <a:solidFill>
                <a:srgbClr val="FFFFFF"/>
              </a:solidFill>
              <a:latin typeface="Texta" panose="02000000000000000000" pitchFamily="50" charset="0"/>
              <a:ea typeface="Calibri"/>
              <a:cs typeface="Calibri"/>
              <a:sym typeface="Calibri"/>
            </a:endParaRPr>
          </a:p>
        </p:txBody>
      </p:sp>
      <p:pic>
        <p:nvPicPr>
          <p:cNvPr id="88" name="Google Shape;88;p1" descr="cloud.png"/>
          <p:cNvPicPr preferRelativeResize="0"/>
          <p:nvPr/>
        </p:nvPicPr>
        <p:blipFill rotWithShape="1">
          <a:blip r:embed="rId3">
            <a:alphaModFix/>
          </a:blip>
          <a:srcRect/>
          <a:stretch/>
        </p:blipFill>
        <p:spPr>
          <a:xfrm>
            <a:off x="-1715331" y="3073663"/>
            <a:ext cx="2459816" cy="1145087"/>
          </a:xfrm>
          <a:prstGeom prst="rect">
            <a:avLst/>
          </a:prstGeom>
          <a:noFill/>
          <a:ln>
            <a:noFill/>
          </a:ln>
          <a:effectLst>
            <a:outerShdw blurRad="50800" dist="38100" dir="2700000" algn="tl" rotWithShape="0">
              <a:srgbClr val="000000">
                <a:alpha val="9803"/>
              </a:srgbClr>
            </a:outerShdw>
          </a:effectLst>
        </p:spPr>
      </p:pic>
      <p:sp>
        <p:nvSpPr>
          <p:cNvPr id="89" name="Google Shape;89;p1"/>
          <p:cNvSpPr/>
          <p:nvPr/>
        </p:nvSpPr>
        <p:spPr>
          <a:xfrm>
            <a:off x="126292" y="3391364"/>
            <a:ext cx="6804800" cy="1848400"/>
          </a:xfrm>
          <a:prstGeom prst="roundRect">
            <a:avLst>
              <a:gd name="adj" fmla="val 16667"/>
            </a:avLst>
          </a:prstGeom>
          <a:solidFill>
            <a:srgbClr val="FFFFFF">
              <a:alpha val="53725"/>
            </a:srgbClr>
          </a:solidFill>
          <a:ln>
            <a:noFill/>
          </a:ln>
        </p:spPr>
        <p:txBody>
          <a:bodyPr spcFirstLastPara="1" wrap="square" lIns="121900" tIns="60933" rIns="121900" bIns="60933" anchor="ctr" anchorCtr="0">
            <a:noAutofit/>
          </a:bodyPr>
          <a:lstStyle/>
          <a:p>
            <a:pPr algn="ctr" defTabSz="1219170">
              <a:buClr>
                <a:srgbClr val="000000"/>
              </a:buClr>
            </a:pPr>
            <a:endParaRPr sz="2400" kern="0">
              <a:solidFill>
                <a:srgbClr val="FFFFFF"/>
              </a:solidFill>
              <a:latin typeface="Texta" panose="02000000000000000000" pitchFamily="50" charset="0"/>
              <a:ea typeface="Calibri"/>
              <a:cs typeface="Calibri"/>
              <a:sym typeface="Calibri"/>
            </a:endParaRPr>
          </a:p>
        </p:txBody>
      </p:sp>
      <p:sp>
        <p:nvSpPr>
          <p:cNvPr id="90" name="Google Shape;90;p1"/>
          <p:cNvSpPr/>
          <p:nvPr/>
        </p:nvSpPr>
        <p:spPr>
          <a:xfrm>
            <a:off x="-485423" y="1535534"/>
            <a:ext cx="5444523" cy="1450623"/>
          </a:xfrm>
          <a:prstGeom prst="roundRect">
            <a:avLst>
              <a:gd name="adj" fmla="val 16667"/>
            </a:avLst>
          </a:prstGeom>
          <a:solidFill>
            <a:srgbClr val="FFFFFF">
              <a:alpha val="53725"/>
            </a:srgbClr>
          </a:solidFill>
          <a:ln>
            <a:noFill/>
          </a:ln>
        </p:spPr>
        <p:txBody>
          <a:bodyPr spcFirstLastPara="1" wrap="square" lIns="121900" tIns="60933" rIns="121900" bIns="60933" anchor="ctr" anchorCtr="0">
            <a:noAutofit/>
          </a:bodyPr>
          <a:lstStyle/>
          <a:p>
            <a:pPr algn="ctr" defTabSz="1219170">
              <a:buClr>
                <a:srgbClr val="000000"/>
              </a:buClr>
            </a:pPr>
            <a:endParaRPr sz="2400" kern="0">
              <a:solidFill>
                <a:srgbClr val="FFFFFF"/>
              </a:solidFill>
              <a:latin typeface="Texta" panose="02000000000000000000" pitchFamily="50" charset="0"/>
              <a:ea typeface="Calibri"/>
              <a:cs typeface="Calibri"/>
              <a:sym typeface="Calibri"/>
            </a:endParaRPr>
          </a:p>
        </p:txBody>
      </p:sp>
      <p:pic>
        <p:nvPicPr>
          <p:cNvPr id="91" name="Google Shape;91;p1" descr="cloud.pn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55393" y="-23621"/>
            <a:ext cx="1673353" cy="778975"/>
          </a:xfrm>
          <a:prstGeom prst="rect">
            <a:avLst/>
          </a:prstGeom>
          <a:noFill/>
          <a:ln>
            <a:noFill/>
          </a:ln>
          <a:effectLst>
            <a:outerShdw blurRad="50800" dist="38100" dir="2700000" algn="tl" rotWithShape="0">
              <a:srgbClr val="000000">
                <a:alpha val="9803"/>
              </a:srgbClr>
            </a:outerShdw>
          </a:effectLst>
        </p:spPr>
      </p:pic>
      <p:sp>
        <p:nvSpPr>
          <p:cNvPr id="93" name="Google Shape;93;p1"/>
          <p:cNvSpPr txBox="1"/>
          <p:nvPr/>
        </p:nvSpPr>
        <p:spPr>
          <a:xfrm>
            <a:off x="5759900" y="594101"/>
            <a:ext cx="6256133" cy="1066841"/>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US" sz="1867" kern="0" dirty="0">
                <a:solidFill>
                  <a:srgbClr val="595959"/>
                </a:solidFill>
                <a:latin typeface="Texta" panose="02000000000000000000" pitchFamily="50" charset="0"/>
                <a:ea typeface="Calibri"/>
                <a:cs typeface="Calibri"/>
                <a:sym typeface="Calibri"/>
              </a:rPr>
              <a:t>When met, collective carbon reduction goals </a:t>
            </a:r>
          </a:p>
          <a:p>
            <a:pPr defTabSz="1219170">
              <a:buClr>
                <a:srgbClr val="000000"/>
              </a:buClr>
            </a:pPr>
            <a:r>
              <a:rPr lang="en-US" sz="1867" kern="0" dirty="0">
                <a:solidFill>
                  <a:srgbClr val="595959"/>
                </a:solidFill>
                <a:latin typeface="Texta" panose="02000000000000000000" pitchFamily="50" charset="0"/>
                <a:ea typeface="Calibri"/>
                <a:cs typeface="Calibri"/>
                <a:sym typeface="Calibri"/>
              </a:rPr>
              <a:t>will total nearly </a:t>
            </a:r>
            <a:r>
              <a:rPr lang="en-US" sz="2133" b="1" kern="0" dirty="0">
                <a:solidFill>
                  <a:srgbClr val="385D76"/>
                </a:solidFill>
                <a:latin typeface="Texta" panose="02000000000000000000" pitchFamily="50" charset="0"/>
                <a:ea typeface="Calibri"/>
                <a:cs typeface="Calibri"/>
                <a:sym typeface="Calibri"/>
              </a:rPr>
              <a:t>3.6 million metric tons </a:t>
            </a:r>
            <a:br>
              <a:rPr lang="en-US" sz="2133" b="1" kern="0" dirty="0">
                <a:solidFill>
                  <a:srgbClr val="385D76"/>
                </a:solidFill>
                <a:latin typeface="Texta" panose="02000000000000000000" pitchFamily="50" charset="0"/>
                <a:ea typeface="Calibri"/>
                <a:cs typeface="Calibri"/>
                <a:sym typeface="Calibri"/>
              </a:rPr>
            </a:br>
            <a:r>
              <a:rPr lang="en-US" sz="2133" b="1" kern="0" dirty="0">
                <a:solidFill>
                  <a:srgbClr val="385D76"/>
                </a:solidFill>
                <a:latin typeface="Texta" panose="02000000000000000000" pitchFamily="50" charset="0"/>
                <a:ea typeface="Calibri"/>
                <a:cs typeface="Calibri"/>
                <a:sym typeface="Calibri"/>
              </a:rPr>
              <a:t>of CO</a:t>
            </a:r>
            <a:r>
              <a:rPr lang="en-US" sz="2133" b="1" kern="0" baseline="-25000" dirty="0">
                <a:solidFill>
                  <a:srgbClr val="385D76"/>
                </a:solidFill>
                <a:latin typeface="Texta" panose="02000000000000000000" pitchFamily="50" charset="0"/>
                <a:ea typeface="Calibri"/>
                <a:cs typeface="Calibri"/>
                <a:sym typeface="Calibri"/>
              </a:rPr>
              <a:t>2</a:t>
            </a:r>
            <a:r>
              <a:rPr lang="en-US" sz="2133" b="1" kern="0" dirty="0">
                <a:solidFill>
                  <a:srgbClr val="385D76"/>
                </a:solidFill>
                <a:latin typeface="Texta" panose="02000000000000000000" pitchFamily="50" charset="0"/>
                <a:ea typeface="Calibri"/>
                <a:cs typeface="Calibri"/>
                <a:sym typeface="Calibri"/>
              </a:rPr>
              <a:t>e annually</a:t>
            </a:r>
            <a:endParaRPr sz="2133" b="1" kern="0" dirty="0">
              <a:solidFill>
                <a:srgbClr val="385D76"/>
              </a:solidFill>
              <a:latin typeface="Texta" panose="02000000000000000000" pitchFamily="50" charset="0"/>
              <a:ea typeface="Calibri"/>
              <a:cs typeface="Calibri"/>
              <a:sym typeface="Calibri"/>
            </a:endParaRPr>
          </a:p>
        </p:txBody>
      </p:sp>
      <p:sp>
        <p:nvSpPr>
          <p:cNvPr id="94" name="Google Shape;94;p1"/>
          <p:cNvSpPr txBox="1"/>
          <p:nvPr/>
        </p:nvSpPr>
        <p:spPr>
          <a:xfrm>
            <a:off x="3292781" y="3636569"/>
            <a:ext cx="3209551" cy="451322"/>
          </a:xfrm>
          <a:prstGeom prst="rect">
            <a:avLst/>
          </a:prstGeom>
          <a:solidFill>
            <a:srgbClr val="DBD6D9"/>
          </a:solidFill>
          <a:ln>
            <a:noFill/>
          </a:ln>
        </p:spPr>
        <p:txBody>
          <a:bodyPr spcFirstLastPara="1" wrap="square" lIns="121900" tIns="48767" rIns="609600" bIns="73133" anchor="ctr" anchorCtr="0">
            <a:spAutoFit/>
          </a:bodyPr>
          <a:lstStyle/>
          <a:p>
            <a:pPr marL="158747" defTabSz="1219170">
              <a:buClr>
                <a:srgbClr val="000000"/>
              </a:buClr>
            </a:pPr>
            <a:r>
              <a:rPr lang="en-US" sz="2133" kern="0" dirty="0">
                <a:solidFill>
                  <a:srgbClr val="000000"/>
                </a:solidFill>
                <a:latin typeface="Texta" panose="02000000000000000000" pitchFamily="50" charset="0"/>
                <a:ea typeface="Calibri"/>
                <a:cs typeface="Calibri"/>
                <a:sym typeface="Calibri"/>
              </a:rPr>
              <a:t>This is equivalent to</a:t>
            </a:r>
            <a:endParaRPr sz="2133" kern="0" dirty="0">
              <a:solidFill>
                <a:srgbClr val="000000"/>
              </a:solidFill>
              <a:latin typeface="Texta" panose="02000000000000000000" pitchFamily="50" charset="0"/>
              <a:ea typeface="Calibri"/>
              <a:cs typeface="Calibri"/>
              <a:sym typeface="Calibri"/>
            </a:endParaRPr>
          </a:p>
        </p:txBody>
      </p:sp>
      <p:sp>
        <p:nvSpPr>
          <p:cNvPr id="95" name="Google Shape;95;p1"/>
          <p:cNvSpPr txBox="1"/>
          <p:nvPr/>
        </p:nvSpPr>
        <p:spPr>
          <a:xfrm>
            <a:off x="422208" y="905537"/>
            <a:ext cx="4964993" cy="451287"/>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US" sz="2133" b="1" kern="0" dirty="0">
                <a:solidFill>
                  <a:srgbClr val="595959"/>
                </a:solidFill>
                <a:latin typeface="Texta" panose="02000000000000000000" pitchFamily="50" charset="0"/>
                <a:ea typeface="Calibri"/>
                <a:cs typeface="Calibri"/>
                <a:sym typeface="Calibri"/>
              </a:rPr>
              <a:t>of the Health Care Climate Council</a:t>
            </a:r>
            <a:endParaRPr sz="2133" b="1" kern="0" dirty="0">
              <a:solidFill>
                <a:srgbClr val="595959"/>
              </a:solidFill>
              <a:latin typeface="Texta" panose="02000000000000000000" pitchFamily="50" charset="0"/>
              <a:ea typeface="Calibri"/>
              <a:cs typeface="Calibri"/>
              <a:sym typeface="Calibri"/>
            </a:endParaRPr>
          </a:p>
        </p:txBody>
      </p:sp>
      <p:sp>
        <p:nvSpPr>
          <p:cNvPr id="96" name="Google Shape;96;p1"/>
          <p:cNvSpPr txBox="1"/>
          <p:nvPr/>
        </p:nvSpPr>
        <p:spPr>
          <a:xfrm>
            <a:off x="0" y="245494"/>
            <a:ext cx="3904995" cy="615533"/>
          </a:xfrm>
          <a:prstGeom prst="rect">
            <a:avLst/>
          </a:prstGeom>
          <a:solidFill>
            <a:srgbClr val="385D76"/>
          </a:solidFill>
          <a:ln>
            <a:noFill/>
          </a:ln>
        </p:spPr>
        <p:txBody>
          <a:bodyPr spcFirstLastPara="1" wrap="square" lIns="121900" tIns="48767" rIns="121900" bIns="73133" anchor="ctr" anchorCtr="0">
            <a:spAutoFit/>
          </a:bodyPr>
          <a:lstStyle/>
          <a:p>
            <a:pPr indent="531271" defTabSz="1219170">
              <a:buClr>
                <a:srgbClr val="000000"/>
              </a:buClr>
            </a:pPr>
            <a:r>
              <a:rPr lang="en-US" sz="3200" b="1" kern="0" dirty="0">
                <a:solidFill>
                  <a:srgbClr val="FFFFFF"/>
                </a:solidFill>
                <a:latin typeface="Texta" panose="02000000000000000000" pitchFamily="50" charset="0"/>
                <a:ea typeface="Calibri"/>
                <a:cs typeface="Calibri"/>
                <a:sym typeface="Calibri"/>
              </a:rPr>
              <a:t>THE IMPACT</a:t>
            </a:r>
            <a:endParaRPr sz="3200" b="1" kern="0" dirty="0">
              <a:solidFill>
                <a:srgbClr val="FFFFFF"/>
              </a:solidFill>
              <a:latin typeface="Texta" panose="02000000000000000000" pitchFamily="50" charset="0"/>
              <a:ea typeface="Calibri"/>
              <a:cs typeface="Calibri"/>
              <a:sym typeface="Calibri"/>
            </a:endParaRPr>
          </a:p>
        </p:txBody>
      </p:sp>
      <p:pic>
        <p:nvPicPr>
          <p:cNvPr id="98" name="Google Shape;98;p1"/>
          <p:cNvPicPr preferRelativeResize="0"/>
          <p:nvPr/>
        </p:nvPicPr>
        <p:blipFill rotWithShape="1">
          <a:blip r:embed="rId5" cstate="hqprint">
            <a:duotone>
              <a:prstClr val="black"/>
              <a:srgbClr val="8CC749">
                <a:tint val="45000"/>
                <a:satMod val="400000"/>
              </a:srgbClr>
            </a:duotone>
            <a:extLst>
              <a:ext uri="{28A0092B-C50C-407E-A947-70E740481C1C}">
                <a14:useLocalDpi xmlns:a14="http://schemas.microsoft.com/office/drawing/2010/main"/>
              </a:ext>
            </a:extLst>
          </a:blip>
          <a:srcRect/>
          <a:stretch/>
        </p:blipFill>
        <p:spPr>
          <a:xfrm>
            <a:off x="3307617" y="4235961"/>
            <a:ext cx="731521" cy="722707"/>
          </a:xfrm>
          <a:prstGeom prst="rect">
            <a:avLst/>
          </a:prstGeom>
        </p:spPr>
      </p:pic>
      <p:sp>
        <p:nvSpPr>
          <p:cNvPr id="102" name="Google Shape;102;p1"/>
          <p:cNvSpPr txBox="1"/>
          <p:nvPr/>
        </p:nvSpPr>
        <p:spPr>
          <a:xfrm>
            <a:off x="3998385" y="4289488"/>
            <a:ext cx="2433200" cy="615499"/>
          </a:xfrm>
          <a:prstGeom prst="rect">
            <a:avLst/>
          </a:prstGeom>
          <a:noFill/>
          <a:ln>
            <a:noFill/>
          </a:ln>
        </p:spPr>
        <p:txBody>
          <a:bodyPr spcFirstLastPara="1" wrap="square" lIns="121900" tIns="60933" rIns="121900" bIns="60933" anchor="ctr" anchorCtr="0">
            <a:spAutoFit/>
          </a:bodyPr>
          <a:lstStyle/>
          <a:p>
            <a:pPr defTabSz="1219170">
              <a:buClr>
                <a:srgbClr val="000000"/>
              </a:buClr>
            </a:pPr>
            <a:r>
              <a:rPr lang="en-US" sz="1600" b="1" kern="0">
                <a:solidFill>
                  <a:srgbClr val="6CA131"/>
                </a:solidFill>
                <a:latin typeface="Texta" panose="02000000000000000000" pitchFamily="50" charset="0"/>
                <a:ea typeface="Calibri"/>
                <a:cs typeface="Calibri"/>
                <a:sym typeface="Calibri"/>
              </a:rPr>
              <a:t>125,000</a:t>
            </a:r>
            <a:r>
              <a:rPr lang="en-US" sz="1600" b="1" kern="0">
                <a:solidFill>
                  <a:srgbClr val="385D76"/>
                </a:solidFill>
                <a:latin typeface="Texta" panose="02000000000000000000" pitchFamily="50" charset="0"/>
                <a:ea typeface="Calibri"/>
                <a:cs typeface="Calibri"/>
                <a:sym typeface="Calibri"/>
              </a:rPr>
              <a:t> </a:t>
            </a:r>
            <a:r>
              <a:rPr lang="en-US" sz="1600" kern="0">
                <a:solidFill>
                  <a:srgbClr val="595959"/>
                </a:solidFill>
                <a:latin typeface="Texta" panose="02000000000000000000" pitchFamily="50" charset="0"/>
                <a:ea typeface="Calibri"/>
                <a:cs typeface="Calibri"/>
                <a:sym typeface="Calibri"/>
              </a:rPr>
              <a:t>home’s </a:t>
            </a:r>
            <a:r>
              <a:rPr lang="en-US" sz="1600" kern="0" dirty="0">
                <a:solidFill>
                  <a:srgbClr val="595959"/>
                </a:solidFill>
                <a:latin typeface="Texta" panose="02000000000000000000" pitchFamily="50" charset="0"/>
                <a:ea typeface="Calibri"/>
                <a:cs typeface="Calibri"/>
                <a:sym typeface="Calibri"/>
              </a:rPr>
              <a:t>electricity use for one year</a:t>
            </a:r>
            <a:endParaRPr sz="1600" kern="0" dirty="0">
              <a:solidFill>
                <a:srgbClr val="8D3C91"/>
              </a:solidFill>
              <a:latin typeface="Texta" panose="02000000000000000000" pitchFamily="50" charset="0"/>
              <a:ea typeface="Calibri"/>
              <a:cs typeface="Calibri"/>
              <a:sym typeface="Calibri"/>
            </a:endParaRPr>
          </a:p>
        </p:txBody>
      </p:sp>
      <p:sp>
        <p:nvSpPr>
          <p:cNvPr id="103" name="Google Shape;103;p1"/>
          <p:cNvSpPr txBox="1"/>
          <p:nvPr/>
        </p:nvSpPr>
        <p:spPr>
          <a:xfrm>
            <a:off x="6446711" y="2442512"/>
            <a:ext cx="3583765" cy="615499"/>
          </a:xfrm>
          <a:prstGeom prst="rect">
            <a:avLst/>
          </a:prstGeom>
          <a:noFill/>
          <a:ln>
            <a:noFill/>
          </a:ln>
        </p:spPr>
        <p:txBody>
          <a:bodyPr spcFirstLastPara="1" wrap="square" lIns="121900" tIns="60933" rIns="121900" bIns="60933" anchor="ctr" anchorCtr="0">
            <a:spAutoFit/>
          </a:bodyPr>
          <a:lstStyle/>
          <a:p>
            <a:pPr defTabSz="1219170">
              <a:buClr>
                <a:srgbClr val="000000"/>
              </a:buClr>
            </a:pPr>
            <a:r>
              <a:rPr lang="en-US" sz="1600" kern="0" dirty="0">
                <a:solidFill>
                  <a:srgbClr val="595959"/>
                </a:solidFill>
                <a:latin typeface="Texta" panose="02000000000000000000" pitchFamily="50" charset="0"/>
                <a:ea typeface="Calibri"/>
                <a:cs typeface="Calibri"/>
                <a:sym typeface="Calibri"/>
              </a:rPr>
              <a:t>taking over</a:t>
            </a:r>
            <a:r>
              <a:rPr lang="en-US" sz="1600" kern="0" dirty="0">
                <a:solidFill>
                  <a:srgbClr val="8CC749"/>
                </a:solidFill>
                <a:latin typeface="Texta" panose="02000000000000000000" pitchFamily="50" charset="0"/>
                <a:ea typeface="Calibri"/>
                <a:cs typeface="Calibri"/>
                <a:sym typeface="Calibri"/>
              </a:rPr>
              <a:t> </a:t>
            </a:r>
            <a:r>
              <a:rPr lang="en-US" sz="1600" b="1" kern="0" dirty="0">
                <a:solidFill>
                  <a:srgbClr val="6CA131"/>
                </a:solidFill>
                <a:latin typeface="Texta" panose="02000000000000000000" pitchFamily="50" charset="0"/>
                <a:ea typeface="Calibri"/>
                <a:cs typeface="Calibri"/>
                <a:sym typeface="Calibri"/>
              </a:rPr>
              <a:t>760,000 passenger vehicles </a:t>
            </a:r>
            <a:r>
              <a:rPr lang="en-US" sz="1600" kern="0" dirty="0">
                <a:solidFill>
                  <a:srgbClr val="595959"/>
                </a:solidFill>
                <a:latin typeface="Texta" panose="02000000000000000000" pitchFamily="50" charset="0"/>
                <a:ea typeface="Calibri"/>
                <a:cs typeface="Calibri"/>
                <a:sym typeface="Calibri"/>
              </a:rPr>
              <a:t>off the road every year</a:t>
            </a:r>
            <a:endParaRPr sz="1600" b="1" kern="0" dirty="0">
              <a:solidFill>
                <a:srgbClr val="6CA131"/>
              </a:solidFill>
              <a:latin typeface="Texta" panose="02000000000000000000" pitchFamily="50" charset="0"/>
              <a:ea typeface="Calibri"/>
              <a:cs typeface="Calibri"/>
              <a:sym typeface="Calibri"/>
            </a:endParaRPr>
          </a:p>
        </p:txBody>
      </p:sp>
      <p:sp>
        <p:nvSpPr>
          <p:cNvPr id="105" name="Google Shape;105;p1"/>
          <p:cNvSpPr txBox="1"/>
          <p:nvPr/>
        </p:nvSpPr>
        <p:spPr>
          <a:xfrm>
            <a:off x="237202" y="1728584"/>
            <a:ext cx="4679297" cy="1107941"/>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US" sz="1867" kern="0" dirty="0">
                <a:solidFill>
                  <a:srgbClr val="595959"/>
                </a:solidFill>
                <a:latin typeface="Texta" panose="02000000000000000000" pitchFamily="50" charset="0"/>
                <a:ea typeface="Calibri"/>
                <a:cs typeface="Calibri"/>
                <a:sym typeface="Calibri"/>
              </a:rPr>
              <a:t>The Health Care Climate Council currently has</a:t>
            </a:r>
          </a:p>
          <a:p>
            <a:pPr defTabSz="1219170">
              <a:buClr>
                <a:srgbClr val="000000"/>
              </a:buClr>
            </a:pPr>
            <a:r>
              <a:rPr lang="en-US" sz="2400" b="1" kern="0" dirty="0">
                <a:solidFill>
                  <a:srgbClr val="385D76"/>
                </a:solidFill>
                <a:latin typeface="Texta" panose="02000000000000000000" pitchFamily="50" charset="0"/>
                <a:ea typeface="Calibri"/>
                <a:cs typeface="Calibri"/>
                <a:sym typeface="Calibri"/>
              </a:rPr>
              <a:t>19 members </a:t>
            </a:r>
            <a:r>
              <a:rPr lang="en-US" sz="1867" kern="0" dirty="0">
                <a:solidFill>
                  <a:srgbClr val="595959"/>
                </a:solidFill>
                <a:latin typeface="Texta" panose="02000000000000000000" pitchFamily="50" charset="0"/>
                <a:ea typeface="Calibri"/>
                <a:cs typeface="Calibri"/>
                <a:sym typeface="Calibri"/>
              </a:rPr>
              <a:t>representing the interests</a:t>
            </a:r>
          </a:p>
          <a:p>
            <a:pPr defTabSz="1219170">
              <a:buClr>
                <a:srgbClr val="000000"/>
              </a:buClr>
            </a:pPr>
            <a:r>
              <a:rPr lang="en-US" sz="1867" kern="0" dirty="0">
                <a:solidFill>
                  <a:srgbClr val="595959"/>
                </a:solidFill>
                <a:latin typeface="Texta" panose="02000000000000000000" pitchFamily="50" charset="0"/>
                <a:ea typeface="Calibri"/>
                <a:cs typeface="Calibri"/>
                <a:sym typeface="Calibri"/>
              </a:rPr>
              <a:t>of</a:t>
            </a:r>
            <a:r>
              <a:rPr lang="en-US" sz="2133" b="1" kern="0" dirty="0">
                <a:solidFill>
                  <a:srgbClr val="385D76"/>
                </a:solidFill>
                <a:latin typeface="Texta" panose="02000000000000000000" pitchFamily="50" charset="0"/>
                <a:ea typeface="Calibri"/>
                <a:cs typeface="Calibri"/>
                <a:sym typeface="Calibri"/>
              </a:rPr>
              <a:t> 500 hospitals</a:t>
            </a:r>
            <a:r>
              <a:rPr lang="en-US" sz="2133" b="1" kern="0" dirty="0">
                <a:solidFill>
                  <a:srgbClr val="3499C0"/>
                </a:solidFill>
                <a:latin typeface="Texta" panose="02000000000000000000" pitchFamily="50" charset="0"/>
                <a:ea typeface="Calibri"/>
                <a:cs typeface="Calibri"/>
                <a:sym typeface="Calibri"/>
              </a:rPr>
              <a:t> </a:t>
            </a:r>
            <a:r>
              <a:rPr lang="en-US" sz="1600" kern="0" dirty="0">
                <a:solidFill>
                  <a:srgbClr val="595959"/>
                </a:solidFill>
                <a:latin typeface="Texta" panose="02000000000000000000" pitchFamily="50" charset="0"/>
                <a:ea typeface="Calibri"/>
                <a:cs typeface="Calibri"/>
                <a:sym typeface="Calibri"/>
              </a:rPr>
              <a:t>in</a:t>
            </a:r>
            <a:r>
              <a:rPr lang="en-US" sz="1600" b="1" kern="0" dirty="0">
                <a:solidFill>
                  <a:srgbClr val="3499C0"/>
                </a:solidFill>
                <a:latin typeface="Texta" panose="02000000000000000000" pitchFamily="50" charset="0"/>
                <a:ea typeface="Calibri"/>
                <a:cs typeface="Calibri"/>
                <a:sym typeface="Calibri"/>
              </a:rPr>
              <a:t> </a:t>
            </a:r>
            <a:r>
              <a:rPr lang="en-US" sz="2133" b="1" kern="0" dirty="0">
                <a:solidFill>
                  <a:srgbClr val="385D76"/>
                </a:solidFill>
                <a:latin typeface="Texta" panose="02000000000000000000" pitchFamily="50" charset="0"/>
                <a:ea typeface="Calibri"/>
                <a:cs typeface="Calibri"/>
                <a:sym typeface="Calibri"/>
              </a:rPr>
              <a:t>36 states.</a:t>
            </a:r>
            <a:endParaRPr sz="2133" b="1" kern="0" dirty="0">
              <a:solidFill>
                <a:srgbClr val="385D76"/>
              </a:solidFill>
              <a:latin typeface="Texta" panose="02000000000000000000" pitchFamily="50" charset="0"/>
              <a:ea typeface="Calibri"/>
              <a:cs typeface="Calibri"/>
              <a:sym typeface="Calibri"/>
            </a:endParaRPr>
          </a:p>
        </p:txBody>
      </p:sp>
      <p:sp>
        <p:nvSpPr>
          <p:cNvPr id="106" name="Google Shape;106;p1"/>
          <p:cNvSpPr txBox="1"/>
          <p:nvPr/>
        </p:nvSpPr>
        <p:spPr>
          <a:xfrm>
            <a:off x="126292" y="3409593"/>
            <a:ext cx="3246400" cy="1805518"/>
          </a:xfrm>
          <a:prstGeom prst="rect">
            <a:avLst/>
          </a:prstGeom>
          <a:noFill/>
          <a:ln>
            <a:noFill/>
          </a:ln>
        </p:spPr>
        <p:txBody>
          <a:bodyPr spcFirstLastPara="1" wrap="square" lIns="243833" tIns="121900" rIns="243833" bIns="121900" anchor="t" anchorCtr="0">
            <a:spAutoFit/>
          </a:bodyPr>
          <a:lstStyle/>
          <a:p>
            <a:pPr defTabSz="1219170">
              <a:buClr>
                <a:srgbClr val="000000"/>
              </a:buClr>
            </a:pPr>
            <a:r>
              <a:rPr lang="en-US" sz="1867" kern="0" dirty="0">
                <a:solidFill>
                  <a:srgbClr val="595959"/>
                </a:solidFill>
                <a:latin typeface="Texta" panose="02000000000000000000" pitchFamily="50" charset="0"/>
                <a:ea typeface="Calibri"/>
                <a:cs typeface="Calibri"/>
                <a:sym typeface="Calibri"/>
              </a:rPr>
              <a:t>These leaders are already generating or purchasing over </a:t>
            </a:r>
            <a:r>
              <a:rPr lang="en-US" sz="2133" b="1" kern="0" dirty="0">
                <a:solidFill>
                  <a:srgbClr val="385D76"/>
                </a:solidFill>
                <a:latin typeface="Texta" panose="02000000000000000000" pitchFamily="50" charset="0"/>
                <a:ea typeface="Calibri"/>
                <a:cs typeface="Calibri"/>
                <a:sym typeface="Calibri"/>
              </a:rPr>
              <a:t>1 million MWh of renewable energy annually</a:t>
            </a:r>
            <a:endParaRPr sz="2133" kern="0" dirty="0">
              <a:solidFill>
                <a:srgbClr val="385D76"/>
              </a:solidFill>
              <a:latin typeface="Texta" panose="02000000000000000000" pitchFamily="50" charset="0"/>
              <a:cs typeface="Arial"/>
              <a:sym typeface="Arial"/>
            </a:endParaRPr>
          </a:p>
        </p:txBody>
      </p:sp>
      <p:pic>
        <p:nvPicPr>
          <p:cNvPr id="27" name="Google Shape;88;p1" descr="cloud.png"/>
          <p:cNvPicPr preferRelativeResize="0"/>
          <p:nvPr/>
        </p:nvPicPr>
        <p:blipFill rotWithShape="1">
          <a:blip r:embed="rId3">
            <a:alphaModFix/>
          </a:blip>
          <a:srcRect/>
          <a:stretch/>
        </p:blipFill>
        <p:spPr>
          <a:xfrm>
            <a:off x="7147161" y="3894599"/>
            <a:ext cx="2459816" cy="1145087"/>
          </a:xfrm>
          <a:prstGeom prst="rect">
            <a:avLst/>
          </a:prstGeom>
          <a:noFill/>
          <a:ln>
            <a:noFill/>
          </a:ln>
          <a:effectLst>
            <a:outerShdw blurRad="50800" dist="38100" dir="2700000" algn="tl" rotWithShape="0">
              <a:srgbClr val="000000">
                <a:alpha val="9803"/>
              </a:srgbClr>
            </a:outerShdw>
          </a:effectLst>
        </p:spPr>
      </p:pic>
      <p:pic>
        <p:nvPicPr>
          <p:cNvPr id="30" name="Google Shape;98;p1"/>
          <p:cNvPicPr preferRelativeResize="0"/>
          <p:nvPr/>
        </p:nvPicPr>
        <p:blipFill rotWithShape="1">
          <a:blip r:embed="rId5" cstate="hqprint">
            <a:duotone>
              <a:prstClr val="black"/>
              <a:srgbClr val="8CC749">
                <a:tint val="45000"/>
                <a:satMod val="400000"/>
              </a:srgbClr>
            </a:duotone>
            <a:extLst>
              <a:ext uri="{28A0092B-C50C-407E-A947-70E740481C1C}">
                <a14:useLocalDpi xmlns:a14="http://schemas.microsoft.com/office/drawing/2010/main"/>
              </a:ext>
            </a:extLst>
          </a:blip>
          <a:srcRect/>
          <a:stretch/>
        </p:blipFill>
        <p:spPr>
          <a:xfrm>
            <a:off x="5739220" y="2383141"/>
            <a:ext cx="731521" cy="722707"/>
          </a:xfrm>
          <a:prstGeom prst="rect">
            <a:avLst/>
          </a:prstGeom>
        </p:spPr>
      </p:pic>
      <p:pic>
        <p:nvPicPr>
          <p:cNvPr id="109" name="Google Shape;109;p1" descr="icons8-car-100.png"/>
          <p:cNvPicPr preferRelativeResize="0"/>
          <p:nvPr/>
        </p:nvPicPr>
        <p:blipFill rotWithShape="1">
          <a:blip r:embed="rId6">
            <a:alphaModFix/>
          </a:blip>
          <a:srcRect/>
          <a:stretch/>
        </p:blipFill>
        <p:spPr>
          <a:xfrm>
            <a:off x="5884225" y="2491701"/>
            <a:ext cx="472035" cy="472035"/>
          </a:xfrm>
          <a:prstGeom prst="rect">
            <a:avLst/>
          </a:prstGeom>
          <a:noFill/>
          <a:ln>
            <a:noFill/>
          </a:ln>
        </p:spPr>
      </p:pic>
      <p:pic>
        <p:nvPicPr>
          <p:cNvPr id="29" name="Google Shape;108;p1" descr="house.png"/>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3466083" y="4360845"/>
            <a:ext cx="438912" cy="415320"/>
          </a:xfrm>
          <a:prstGeom prst="rect">
            <a:avLst/>
          </a:prstGeom>
          <a:noFill/>
          <a:ln>
            <a:noFill/>
          </a:ln>
        </p:spPr>
      </p:pic>
      <p:pic>
        <p:nvPicPr>
          <p:cNvPr id="2" name="Picture 1"/>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37201" y="5854411"/>
            <a:ext cx="4064952" cy="904715"/>
          </a:xfrm>
          <a:prstGeom prst="rect">
            <a:avLst/>
          </a:prstGeom>
        </p:spPr>
      </p:pic>
      <p:sp>
        <p:nvSpPr>
          <p:cNvPr id="3" name="TextBox 2"/>
          <p:cNvSpPr txBox="1"/>
          <p:nvPr/>
        </p:nvSpPr>
        <p:spPr>
          <a:xfrm>
            <a:off x="6183861" y="6194509"/>
            <a:ext cx="5177707" cy="420564"/>
          </a:xfrm>
          <a:prstGeom prst="rect">
            <a:avLst/>
          </a:prstGeom>
          <a:noFill/>
        </p:spPr>
        <p:txBody>
          <a:bodyPr wrap="square" rtlCol="0">
            <a:spAutoFit/>
          </a:bodyPr>
          <a:lstStyle/>
          <a:p>
            <a:pPr algn="r" defTabSz="1219170">
              <a:buClr>
                <a:srgbClr val="000000"/>
              </a:buClr>
            </a:pPr>
            <a:r>
              <a:rPr lang="en-US" sz="2133" b="1" kern="0" dirty="0">
                <a:solidFill>
                  <a:srgbClr val="FFFFFF"/>
                </a:solidFill>
                <a:latin typeface="Texta" panose="02000000000000000000" pitchFamily="50" charset="0"/>
                <a:cs typeface="Calibri" panose="020F0502020204030204" pitchFamily="34" charset="0"/>
                <a:sym typeface="Arial"/>
              </a:rPr>
              <a:t>noharm.org/</a:t>
            </a:r>
            <a:r>
              <a:rPr lang="en-US" sz="2133" b="1" kern="0" dirty="0" err="1">
                <a:solidFill>
                  <a:srgbClr val="FFFFFF"/>
                </a:solidFill>
                <a:latin typeface="Texta" panose="02000000000000000000" pitchFamily="50" charset="0"/>
                <a:cs typeface="Calibri" panose="020F0502020204030204" pitchFamily="34" charset="0"/>
                <a:sym typeface="Arial"/>
              </a:rPr>
              <a:t>healthcareclimatecouncil</a:t>
            </a:r>
            <a:endParaRPr lang="en-US" sz="2133" b="1" kern="0" dirty="0">
              <a:solidFill>
                <a:srgbClr val="FFFFFF"/>
              </a:solidFill>
              <a:latin typeface="Texta" panose="02000000000000000000" pitchFamily="50" charset="0"/>
              <a:cs typeface="Calibri" panose="020F0502020204030204" pitchFamily="34" charset="0"/>
              <a:sym typeface="Arial"/>
            </a:endParaRPr>
          </a:p>
        </p:txBody>
      </p:sp>
      <p:pic>
        <p:nvPicPr>
          <p:cNvPr id="92" name="Google Shape;92;p1" descr="hospital.png"/>
          <p:cNvPicPr preferRelativeResize="0"/>
          <p:nvPr/>
        </p:nvPicPr>
        <p:blipFill rotWithShape="1">
          <a:blip r:embed="rId9">
            <a:alphaModFix/>
          </a:blip>
          <a:srcRect/>
          <a:stretch/>
        </p:blipFill>
        <p:spPr>
          <a:xfrm>
            <a:off x="8772715" y="3548116"/>
            <a:ext cx="1929301" cy="2261307"/>
          </a:xfrm>
          <a:prstGeom prst="rect">
            <a:avLst/>
          </a:prstGeom>
          <a:noFill/>
          <a:ln>
            <a:noFill/>
          </a:ln>
        </p:spPr>
      </p:pic>
      <p:sp>
        <p:nvSpPr>
          <p:cNvPr id="32" name="Google Shape;94;p1"/>
          <p:cNvSpPr txBox="1"/>
          <p:nvPr/>
        </p:nvSpPr>
        <p:spPr>
          <a:xfrm>
            <a:off x="5739220" y="1765587"/>
            <a:ext cx="5095321" cy="451322"/>
          </a:xfrm>
          <a:prstGeom prst="rect">
            <a:avLst/>
          </a:prstGeom>
          <a:solidFill>
            <a:srgbClr val="DBD6D9"/>
          </a:solidFill>
          <a:ln>
            <a:noFill/>
          </a:ln>
        </p:spPr>
        <p:txBody>
          <a:bodyPr spcFirstLastPara="1" wrap="square" lIns="121900" tIns="48767" rIns="609600" bIns="73133" anchor="ctr" anchorCtr="0">
            <a:spAutoFit/>
          </a:bodyPr>
          <a:lstStyle/>
          <a:p>
            <a:pPr marL="158747" defTabSz="1219170">
              <a:buClr>
                <a:srgbClr val="000000"/>
              </a:buClr>
            </a:pPr>
            <a:r>
              <a:rPr lang="en-US" sz="2133" kern="0" dirty="0">
                <a:solidFill>
                  <a:srgbClr val="000000"/>
                </a:solidFill>
                <a:latin typeface="Texta" panose="02000000000000000000" pitchFamily="50" charset="0"/>
                <a:ea typeface="Calibri"/>
                <a:cs typeface="Calibri"/>
                <a:sym typeface="Calibri"/>
              </a:rPr>
              <a:t>This is equivalent to</a:t>
            </a:r>
            <a:endParaRPr sz="2133" kern="0" dirty="0">
              <a:solidFill>
                <a:srgbClr val="000000"/>
              </a:solidFill>
              <a:latin typeface="Texta" panose="02000000000000000000" pitchFamily="50" charset="0"/>
              <a:ea typeface="Calibri"/>
              <a:cs typeface="Calibri"/>
              <a:sym typeface="Calibri"/>
            </a:endParaRPr>
          </a:p>
        </p:txBody>
      </p:sp>
    </p:spTree>
    <p:extLst>
      <p:ext uri="{BB962C8B-B14F-4D97-AF65-F5344CB8AC3E}">
        <p14:creationId xmlns:p14="http://schemas.microsoft.com/office/powerpoint/2010/main" val="250046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63"/>
        <p:cNvGrpSpPr/>
        <p:nvPr/>
      </p:nvGrpSpPr>
      <p:grpSpPr>
        <a:xfrm>
          <a:off x="0" y="0"/>
          <a:ext cx="0" cy="0"/>
          <a:chOff x="0" y="0"/>
          <a:chExt cx="0" cy="0"/>
        </a:xfrm>
      </p:grpSpPr>
      <p:sp>
        <p:nvSpPr>
          <p:cNvPr id="1464" name="Google Shape;1464;p208"/>
          <p:cNvSpPr txBox="1"/>
          <p:nvPr/>
        </p:nvSpPr>
        <p:spPr>
          <a:xfrm>
            <a:off x="381000" y="228600"/>
            <a:ext cx="11430000" cy="843200"/>
          </a:xfrm>
          <a:prstGeom prst="rect">
            <a:avLst/>
          </a:prstGeom>
          <a:noFill/>
          <a:ln>
            <a:noFill/>
          </a:ln>
        </p:spPr>
        <p:txBody>
          <a:bodyPr spcFirstLastPara="1" wrap="square" lIns="91433" tIns="45700" rIns="91433" bIns="45700" anchor="t" anchorCtr="0">
            <a:noAutofit/>
          </a:bodyPr>
          <a:lstStyle/>
          <a:p>
            <a:pPr>
              <a:lnSpc>
                <a:spcPct val="90000"/>
              </a:lnSpc>
              <a:buClr>
                <a:srgbClr val="000000"/>
              </a:buClr>
              <a:buSzPts val="2300"/>
            </a:pPr>
            <a:r>
              <a:rPr lang="en" sz="3067">
                <a:solidFill>
                  <a:srgbClr val="666666"/>
                </a:solidFill>
                <a:latin typeface="Calibri"/>
                <a:ea typeface="Calibri"/>
                <a:cs typeface="Calibri"/>
                <a:sym typeface="Calibri"/>
              </a:rPr>
              <a:t>Renewable energy in health care</a:t>
            </a:r>
            <a:endParaRPr sz="3067">
              <a:solidFill>
                <a:srgbClr val="666666"/>
              </a:solidFill>
              <a:latin typeface="Calibri"/>
              <a:ea typeface="Calibri"/>
              <a:cs typeface="Calibri"/>
              <a:sym typeface="Calibri"/>
            </a:endParaRPr>
          </a:p>
        </p:txBody>
      </p:sp>
      <p:sp>
        <p:nvSpPr>
          <p:cNvPr id="1465" name="Google Shape;1465;p208"/>
          <p:cNvSpPr txBox="1"/>
          <p:nvPr/>
        </p:nvSpPr>
        <p:spPr>
          <a:xfrm>
            <a:off x="5100600" y="1129025"/>
            <a:ext cx="3992000" cy="4719200"/>
          </a:xfrm>
          <a:prstGeom prst="rect">
            <a:avLst/>
          </a:prstGeom>
          <a:noFill/>
          <a:ln>
            <a:noFill/>
          </a:ln>
        </p:spPr>
        <p:txBody>
          <a:bodyPr spcFirstLastPara="1" wrap="square" lIns="121900" tIns="60933" rIns="121900" bIns="60933" anchor="t" anchorCtr="0">
            <a:noAutofit/>
          </a:bodyPr>
          <a:lstStyle/>
          <a:p>
            <a:pPr>
              <a:buClr>
                <a:srgbClr val="000000"/>
              </a:buClr>
              <a:buSzPts val="1100"/>
            </a:pPr>
            <a:endParaRPr sz="1467" b="1">
              <a:solidFill>
                <a:srgbClr val="008080"/>
              </a:solidFill>
              <a:latin typeface="Montserrat"/>
              <a:ea typeface="Montserrat"/>
              <a:cs typeface="Montserrat"/>
              <a:sym typeface="Montserrat"/>
            </a:endParaRPr>
          </a:p>
          <a:p>
            <a:pPr>
              <a:buClr>
                <a:srgbClr val="000000"/>
              </a:buClr>
              <a:buSzPts val="1200"/>
            </a:pPr>
            <a:endParaRPr sz="1600" b="1">
              <a:solidFill>
                <a:srgbClr val="666666"/>
              </a:solidFill>
              <a:latin typeface="Calibri"/>
              <a:ea typeface="Calibri"/>
              <a:cs typeface="Calibri"/>
              <a:sym typeface="Calibri"/>
            </a:endParaRPr>
          </a:p>
          <a:p>
            <a:pPr>
              <a:buClr>
                <a:srgbClr val="000000"/>
              </a:buClr>
              <a:buSzPts val="1200"/>
            </a:pPr>
            <a:r>
              <a:rPr lang="en" sz="1600" b="1">
                <a:solidFill>
                  <a:srgbClr val="666666"/>
                </a:solidFill>
                <a:latin typeface="Calibri"/>
                <a:ea typeface="Calibri"/>
                <a:cs typeface="Calibri"/>
                <a:sym typeface="Calibri"/>
              </a:rPr>
              <a:t>Hospitals, health centers, and health systems around the world are joining with cities, businesses, and higher education to increasingly deploy solar, wind, and other sources of clean, renewable energy.</a:t>
            </a:r>
            <a:endParaRPr sz="1600" b="1">
              <a:solidFill>
                <a:srgbClr val="666666"/>
              </a:solidFill>
              <a:latin typeface="Calibri"/>
              <a:ea typeface="Calibri"/>
              <a:cs typeface="Calibri"/>
              <a:sym typeface="Calibri"/>
            </a:endParaRPr>
          </a:p>
          <a:p>
            <a:pPr>
              <a:buClr>
                <a:srgbClr val="000000"/>
              </a:buClr>
              <a:buSzPts val="1200"/>
            </a:pPr>
            <a:endParaRPr sz="1600">
              <a:solidFill>
                <a:srgbClr val="666666"/>
              </a:solidFill>
              <a:latin typeface="Calibri"/>
              <a:ea typeface="Calibri"/>
              <a:cs typeface="Calibri"/>
              <a:sym typeface="Calibri"/>
            </a:endParaRPr>
          </a:p>
          <a:p>
            <a:pPr marL="389457" indent="-355591">
              <a:buClr>
                <a:srgbClr val="666666"/>
              </a:buClr>
              <a:buSzPts val="1200"/>
              <a:buFont typeface="Calibri"/>
              <a:buChar char="•"/>
            </a:pPr>
            <a:r>
              <a:rPr lang="en" sz="1600">
                <a:solidFill>
                  <a:srgbClr val="666666"/>
                </a:solidFill>
                <a:latin typeface="Calibri"/>
                <a:ea typeface="Calibri"/>
                <a:cs typeface="Calibri"/>
                <a:sym typeface="Calibri"/>
              </a:rPr>
              <a:t>Renewable energy is healthy energy and protects patients and communities from fossil fuel pollution and climate change</a:t>
            </a:r>
            <a:endParaRPr sz="1600">
              <a:solidFill>
                <a:srgbClr val="666666"/>
              </a:solidFill>
              <a:latin typeface="Calibri"/>
              <a:ea typeface="Calibri"/>
              <a:cs typeface="Calibri"/>
              <a:sym typeface="Calibri"/>
            </a:endParaRPr>
          </a:p>
          <a:p>
            <a:pPr marL="389457" indent="-355591">
              <a:spcBef>
                <a:spcPts val="1067"/>
              </a:spcBef>
              <a:buClr>
                <a:srgbClr val="666666"/>
              </a:buClr>
              <a:buSzPts val="1200"/>
              <a:buFont typeface="Calibri"/>
              <a:buChar char="•"/>
            </a:pPr>
            <a:r>
              <a:rPr lang="en" sz="1600">
                <a:solidFill>
                  <a:srgbClr val="666666"/>
                </a:solidFill>
                <a:latin typeface="Calibri"/>
                <a:ea typeface="Calibri"/>
                <a:cs typeface="Calibri"/>
                <a:sym typeface="Calibri"/>
              </a:rPr>
              <a:t>Renewable energy can save health facilities money by providing a fixed cost for a long-term energy supply</a:t>
            </a:r>
            <a:endParaRPr sz="1600">
              <a:solidFill>
                <a:srgbClr val="666666"/>
              </a:solidFill>
              <a:latin typeface="Calibri"/>
              <a:ea typeface="Calibri"/>
              <a:cs typeface="Calibri"/>
              <a:sym typeface="Calibri"/>
            </a:endParaRPr>
          </a:p>
          <a:p>
            <a:pPr marL="389457" indent="-355591">
              <a:spcBef>
                <a:spcPts val="1067"/>
              </a:spcBef>
              <a:buClr>
                <a:srgbClr val="666666"/>
              </a:buClr>
              <a:buSzPts val="1200"/>
              <a:buFont typeface="Calibri"/>
              <a:buChar char="•"/>
            </a:pPr>
            <a:r>
              <a:rPr lang="en" sz="1600">
                <a:solidFill>
                  <a:srgbClr val="666666"/>
                </a:solidFill>
                <a:latin typeface="Calibri"/>
                <a:ea typeface="Calibri"/>
                <a:cs typeface="Calibri"/>
                <a:sym typeface="Calibri"/>
              </a:rPr>
              <a:t>Onsite renewable energy can help a health facility maintain power when extreme weather hits</a:t>
            </a:r>
            <a:endParaRPr sz="1600">
              <a:solidFill>
                <a:srgbClr val="666666"/>
              </a:solidFill>
              <a:latin typeface="Calibri"/>
              <a:ea typeface="Calibri"/>
              <a:cs typeface="Calibri"/>
              <a:sym typeface="Calibri"/>
            </a:endParaRPr>
          </a:p>
          <a:p>
            <a:pPr>
              <a:buClr>
                <a:srgbClr val="000000"/>
              </a:buClr>
              <a:buSzPts val="1200"/>
            </a:pPr>
            <a:endParaRPr sz="1600">
              <a:solidFill>
                <a:srgbClr val="666666"/>
              </a:solidFill>
              <a:latin typeface="Calibri"/>
              <a:ea typeface="Calibri"/>
              <a:cs typeface="Calibri"/>
              <a:sym typeface="Calibri"/>
            </a:endParaRPr>
          </a:p>
          <a:p>
            <a:pPr>
              <a:buClr>
                <a:srgbClr val="000000"/>
              </a:buClr>
              <a:buSzPts val="1200"/>
            </a:pPr>
            <a:endParaRPr sz="1600" b="1">
              <a:solidFill>
                <a:srgbClr val="666666"/>
              </a:solidFill>
              <a:latin typeface="Calibri"/>
              <a:ea typeface="Calibri"/>
              <a:cs typeface="Calibri"/>
              <a:sym typeface="Calibri"/>
            </a:endParaRPr>
          </a:p>
          <a:p>
            <a:pPr>
              <a:buClr>
                <a:srgbClr val="000000"/>
              </a:buClr>
              <a:buSzPts val="1600"/>
            </a:pPr>
            <a:endParaRPr sz="2133">
              <a:solidFill>
                <a:srgbClr val="000000"/>
              </a:solidFill>
              <a:latin typeface="Calibri"/>
              <a:ea typeface="Calibri"/>
              <a:cs typeface="Calibri"/>
              <a:sym typeface="Calibri"/>
            </a:endParaRPr>
          </a:p>
        </p:txBody>
      </p:sp>
      <p:sp>
        <p:nvSpPr>
          <p:cNvPr id="1466" name="Google Shape;1466;p208"/>
          <p:cNvSpPr/>
          <p:nvPr/>
        </p:nvSpPr>
        <p:spPr>
          <a:xfrm>
            <a:off x="9552275" y="-8149"/>
            <a:ext cx="2642000" cy="6858000"/>
          </a:xfrm>
          <a:prstGeom prst="rect">
            <a:avLst/>
          </a:prstGeom>
          <a:solidFill>
            <a:srgbClr val="F4A11E"/>
          </a:solidFill>
          <a:ln>
            <a:noFill/>
          </a:ln>
        </p:spPr>
        <p:txBody>
          <a:bodyPr spcFirstLastPara="1" wrap="square" lIns="91433" tIns="91433" rIns="91433" bIns="91433" anchor="ctr" anchorCtr="0">
            <a:noAutofit/>
          </a:bodyPr>
          <a:lstStyle/>
          <a:p>
            <a:pPr>
              <a:buClr>
                <a:srgbClr val="000000"/>
              </a:buClr>
              <a:buSzPts val="1100"/>
            </a:pPr>
            <a:endParaRPr sz="1467" b="1">
              <a:solidFill>
                <a:srgbClr val="EFEFEF"/>
              </a:solidFill>
              <a:latin typeface="Montserrat"/>
              <a:ea typeface="Montserrat"/>
              <a:cs typeface="Montserrat"/>
              <a:sym typeface="Montserrat"/>
            </a:endParaRPr>
          </a:p>
          <a:p>
            <a:pPr marL="118530">
              <a:buClr>
                <a:srgbClr val="000000"/>
              </a:buClr>
              <a:buSzPts val="1200"/>
            </a:pPr>
            <a:r>
              <a:rPr lang="en" sz="1600" b="1">
                <a:solidFill>
                  <a:srgbClr val="EFEFEF"/>
                </a:solidFill>
                <a:latin typeface="Calibri"/>
                <a:ea typeface="Calibri"/>
                <a:cs typeface="Calibri"/>
                <a:sym typeface="Calibri"/>
              </a:rPr>
              <a:t>Hospitals making the switch to renewable energy:</a:t>
            </a:r>
            <a:endParaRPr sz="1600" b="1">
              <a:solidFill>
                <a:srgbClr val="EFEFEF"/>
              </a:solidFill>
              <a:latin typeface="Calibri"/>
              <a:ea typeface="Calibri"/>
              <a:cs typeface="Calibri"/>
              <a:sym typeface="Calibri"/>
            </a:endParaRPr>
          </a:p>
          <a:p>
            <a:pPr>
              <a:buClr>
                <a:srgbClr val="000000"/>
              </a:buClr>
              <a:buSzPts val="1200"/>
            </a:pPr>
            <a:endParaRPr sz="1600" b="1">
              <a:solidFill>
                <a:srgbClr val="EFEFEF"/>
              </a:solidFill>
              <a:latin typeface="Calibri"/>
              <a:ea typeface="Calibri"/>
              <a:cs typeface="Calibri"/>
              <a:sym typeface="Calibri"/>
            </a:endParaRPr>
          </a:p>
          <a:p>
            <a:pPr marL="287859" indent="-211661">
              <a:lnSpc>
                <a:spcPct val="115000"/>
              </a:lnSpc>
              <a:buClr>
                <a:srgbClr val="EFEFEF"/>
              </a:buClr>
              <a:buSzPts val="1100"/>
              <a:buFont typeface="Calibri"/>
              <a:buChar char="⸳"/>
            </a:pPr>
            <a:r>
              <a:rPr lang="en" sz="1467">
                <a:solidFill>
                  <a:srgbClr val="EFEFEF"/>
                </a:solidFill>
                <a:latin typeface="Calibri"/>
                <a:ea typeface="Calibri"/>
                <a:cs typeface="Calibri"/>
                <a:sym typeface="Calibri"/>
              </a:rPr>
              <a:t>Practice Greenhealth has measured a 167% increase in hospitals reporting they generate or purchase renewable energy since 2014-- 56% of hospitals report generating onsite or purchasing off-site renewable energy</a:t>
            </a:r>
            <a:endParaRPr sz="1467">
              <a:solidFill>
                <a:srgbClr val="EFEFEF"/>
              </a:solidFill>
              <a:latin typeface="Calibri"/>
              <a:ea typeface="Calibri"/>
              <a:cs typeface="Calibri"/>
              <a:sym typeface="Calibri"/>
            </a:endParaRPr>
          </a:p>
          <a:p>
            <a:pPr marL="287859" indent="-211661">
              <a:lnSpc>
                <a:spcPct val="115000"/>
              </a:lnSpc>
              <a:spcBef>
                <a:spcPts val="1067"/>
              </a:spcBef>
              <a:buClr>
                <a:srgbClr val="EFEFEF"/>
              </a:buClr>
              <a:buSzPts val="1100"/>
              <a:buFont typeface="Calibri"/>
              <a:buChar char="⸳"/>
            </a:pPr>
            <a:r>
              <a:rPr lang="en" sz="1467">
                <a:solidFill>
                  <a:srgbClr val="EFEFEF"/>
                </a:solidFill>
                <a:latin typeface="Calibri"/>
                <a:ea typeface="Calibri"/>
                <a:cs typeface="Calibri"/>
                <a:sym typeface="Calibri"/>
              </a:rPr>
              <a:t>Gundersen Health System was the first health system to become energy independent by relying on a mix of local renewable energy sources</a:t>
            </a:r>
            <a:endParaRPr sz="1467">
              <a:solidFill>
                <a:srgbClr val="EFEFEF"/>
              </a:solidFill>
              <a:latin typeface="Calibri"/>
              <a:ea typeface="Calibri"/>
              <a:cs typeface="Calibri"/>
              <a:sym typeface="Calibri"/>
            </a:endParaRPr>
          </a:p>
          <a:p>
            <a:pPr>
              <a:spcBef>
                <a:spcPts val="1067"/>
              </a:spcBef>
              <a:buClr>
                <a:srgbClr val="000000"/>
              </a:buClr>
              <a:buSzPts val="1100"/>
            </a:pPr>
            <a:endParaRPr sz="1467">
              <a:solidFill>
                <a:srgbClr val="000000"/>
              </a:solidFill>
              <a:latin typeface="Arial"/>
              <a:ea typeface="Arial"/>
              <a:cs typeface="Arial"/>
              <a:sym typeface="Arial"/>
            </a:endParaRPr>
          </a:p>
          <a:p>
            <a:pPr>
              <a:buClr>
                <a:srgbClr val="000000"/>
              </a:buClr>
              <a:buSzPts val="1100"/>
            </a:pPr>
            <a:endParaRPr sz="1467">
              <a:solidFill>
                <a:srgbClr val="000000"/>
              </a:solidFill>
              <a:latin typeface="Arial"/>
              <a:ea typeface="Arial"/>
              <a:cs typeface="Arial"/>
              <a:sym typeface="Arial"/>
            </a:endParaRPr>
          </a:p>
        </p:txBody>
      </p:sp>
      <p:pic>
        <p:nvPicPr>
          <p:cNvPr id="1467" name="Google Shape;1467;p208"/>
          <p:cNvPicPr preferRelativeResize="0"/>
          <p:nvPr/>
        </p:nvPicPr>
        <p:blipFill rotWithShape="1">
          <a:blip r:embed="rId3">
            <a:alphaModFix/>
          </a:blip>
          <a:srcRect/>
          <a:stretch/>
        </p:blipFill>
        <p:spPr>
          <a:xfrm>
            <a:off x="592351" y="1313475"/>
            <a:ext cx="4110352" cy="4501927"/>
          </a:xfrm>
          <a:prstGeom prst="rect">
            <a:avLst/>
          </a:prstGeom>
          <a:noFill/>
          <a:ln>
            <a:noFill/>
          </a:ln>
        </p:spPr>
      </p:pic>
    </p:spTree>
    <p:extLst>
      <p:ext uri="{BB962C8B-B14F-4D97-AF65-F5344CB8AC3E}">
        <p14:creationId xmlns:p14="http://schemas.microsoft.com/office/powerpoint/2010/main" val="3754840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93"/>
        <p:cNvGrpSpPr/>
        <p:nvPr/>
      </p:nvGrpSpPr>
      <p:grpSpPr>
        <a:xfrm>
          <a:off x="0" y="0"/>
          <a:ext cx="0" cy="0"/>
          <a:chOff x="0" y="0"/>
          <a:chExt cx="0" cy="0"/>
        </a:xfrm>
      </p:grpSpPr>
      <p:sp>
        <p:nvSpPr>
          <p:cNvPr id="1494" name="Google Shape;1494;p212"/>
          <p:cNvSpPr txBox="1"/>
          <p:nvPr/>
        </p:nvSpPr>
        <p:spPr>
          <a:xfrm>
            <a:off x="381000" y="228600"/>
            <a:ext cx="11430000" cy="843200"/>
          </a:xfrm>
          <a:prstGeom prst="rect">
            <a:avLst/>
          </a:prstGeom>
          <a:noFill/>
          <a:ln>
            <a:noFill/>
          </a:ln>
        </p:spPr>
        <p:txBody>
          <a:bodyPr spcFirstLastPara="1" wrap="square" lIns="91433" tIns="45700" rIns="91433" bIns="45700" anchor="t" anchorCtr="0">
            <a:noAutofit/>
          </a:bodyPr>
          <a:lstStyle/>
          <a:p>
            <a:pPr>
              <a:lnSpc>
                <a:spcPct val="90000"/>
              </a:lnSpc>
              <a:buClr>
                <a:srgbClr val="000000"/>
              </a:buClr>
              <a:buSzPts val="2300"/>
            </a:pPr>
            <a:r>
              <a:rPr lang="en" sz="3067">
                <a:solidFill>
                  <a:srgbClr val="666666"/>
                </a:solidFill>
                <a:latin typeface="Calibri"/>
                <a:ea typeface="Calibri"/>
                <a:cs typeface="Calibri"/>
                <a:sym typeface="Calibri"/>
              </a:rPr>
              <a:t>Transportation in health care</a:t>
            </a:r>
            <a:endParaRPr sz="3067">
              <a:solidFill>
                <a:srgbClr val="666666"/>
              </a:solidFill>
              <a:latin typeface="Calibri"/>
              <a:ea typeface="Calibri"/>
              <a:cs typeface="Calibri"/>
              <a:sym typeface="Calibri"/>
            </a:endParaRPr>
          </a:p>
        </p:txBody>
      </p:sp>
      <p:sp>
        <p:nvSpPr>
          <p:cNvPr id="1495" name="Google Shape;1495;p212"/>
          <p:cNvSpPr txBox="1"/>
          <p:nvPr/>
        </p:nvSpPr>
        <p:spPr>
          <a:xfrm>
            <a:off x="5100600" y="1129025"/>
            <a:ext cx="3992000" cy="4719200"/>
          </a:xfrm>
          <a:prstGeom prst="rect">
            <a:avLst/>
          </a:prstGeom>
          <a:noFill/>
          <a:ln>
            <a:noFill/>
          </a:ln>
        </p:spPr>
        <p:txBody>
          <a:bodyPr spcFirstLastPara="1" wrap="square" lIns="121900" tIns="60933" rIns="121900" bIns="60933" anchor="t" anchorCtr="0">
            <a:noAutofit/>
          </a:bodyPr>
          <a:lstStyle/>
          <a:p>
            <a:pPr>
              <a:buClr>
                <a:srgbClr val="000000"/>
              </a:buClr>
              <a:buSzPts val="1200"/>
            </a:pPr>
            <a:endParaRPr sz="1600" b="1">
              <a:solidFill>
                <a:srgbClr val="666666"/>
              </a:solidFill>
              <a:latin typeface="Calibri"/>
              <a:ea typeface="Calibri"/>
              <a:cs typeface="Calibri"/>
              <a:sym typeface="Calibri"/>
            </a:endParaRPr>
          </a:p>
          <a:p>
            <a:pPr>
              <a:buClr>
                <a:srgbClr val="000000"/>
              </a:buClr>
              <a:buSzPts val="1200"/>
            </a:pPr>
            <a:r>
              <a:rPr lang="en" sz="1600" b="1">
                <a:solidFill>
                  <a:srgbClr val="666666"/>
                </a:solidFill>
                <a:latin typeface="Calibri"/>
                <a:ea typeface="Calibri"/>
                <a:cs typeface="Calibri"/>
                <a:sym typeface="Calibri"/>
              </a:rPr>
              <a:t>The burning of fossil fuels and the resulting air pollution from particulate matter have direct and indirect adverse impacts on community and population health</a:t>
            </a:r>
            <a:endParaRPr sz="1600" b="1">
              <a:solidFill>
                <a:srgbClr val="666666"/>
              </a:solidFill>
              <a:latin typeface="Calibri"/>
              <a:ea typeface="Calibri"/>
              <a:cs typeface="Calibri"/>
              <a:sym typeface="Calibri"/>
            </a:endParaRPr>
          </a:p>
          <a:p>
            <a:pPr>
              <a:buClr>
                <a:srgbClr val="000000"/>
              </a:buClr>
              <a:buSzPts val="1200"/>
            </a:pPr>
            <a:endParaRPr sz="1600">
              <a:solidFill>
                <a:srgbClr val="666666"/>
              </a:solidFill>
              <a:latin typeface="Calibri"/>
              <a:ea typeface="Calibri"/>
              <a:cs typeface="Calibri"/>
              <a:sym typeface="Calibri"/>
            </a:endParaRPr>
          </a:p>
          <a:p>
            <a:pPr marL="389457" indent="-355591">
              <a:buClr>
                <a:srgbClr val="666666"/>
              </a:buClr>
              <a:buSzPts val="1200"/>
              <a:buFont typeface="Calibri"/>
              <a:buChar char="•"/>
            </a:pPr>
            <a:r>
              <a:rPr lang="en" sz="1600">
                <a:solidFill>
                  <a:srgbClr val="666666"/>
                </a:solidFill>
                <a:latin typeface="Calibri"/>
                <a:ea typeface="Calibri"/>
                <a:cs typeface="Calibri"/>
                <a:sym typeface="Calibri"/>
              </a:rPr>
              <a:t>Transportation as an industrial sector is the fastest-growing and second-leading contributor (27 percent) of U.S. greenhouse gas (GHG) emissions</a:t>
            </a:r>
            <a:endParaRPr sz="1600">
              <a:solidFill>
                <a:srgbClr val="666666"/>
              </a:solidFill>
              <a:latin typeface="Calibri"/>
              <a:ea typeface="Calibri"/>
              <a:cs typeface="Calibri"/>
              <a:sym typeface="Calibri"/>
            </a:endParaRPr>
          </a:p>
          <a:p>
            <a:pPr marL="609585">
              <a:buClr>
                <a:srgbClr val="000000"/>
              </a:buClr>
              <a:buSzPts val="1200"/>
            </a:pPr>
            <a:endParaRPr sz="1600">
              <a:solidFill>
                <a:srgbClr val="666666"/>
              </a:solidFill>
              <a:latin typeface="Calibri"/>
              <a:ea typeface="Calibri"/>
              <a:cs typeface="Calibri"/>
              <a:sym typeface="Calibri"/>
            </a:endParaRPr>
          </a:p>
          <a:p>
            <a:pPr marL="389457" indent="-355591">
              <a:buClr>
                <a:srgbClr val="666666"/>
              </a:buClr>
              <a:buSzPts val="1200"/>
              <a:buFont typeface="Calibri"/>
              <a:buChar char="•"/>
            </a:pPr>
            <a:r>
              <a:rPr lang="en" sz="1600">
                <a:solidFill>
                  <a:srgbClr val="666666"/>
                </a:solidFill>
                <a:latin typeface="Calibri"/>
                <a:ea typeface="Calibri"/>
                <a:cs typeface="Calibri"/>
                <a:sym typeface="Calibri"/>
              </a:rPr>
              <a:t>Air pollution from particulate matter have direct and indirect adverse impacts on community and population health</a:t>
            </a:r>
            <a:endParaRPr sz="1600">
              <a:solidFill>
                <a:srgbClr val="666666"/>
              </a:solidFill>
              <a:latin typeface="Calibri"/>
              <a:ea typeface="Calibri"/>
              <a:cs typeface="Calibri"/>
              <a:sym typeface="Calibri"/>
            </a:endParaRPr>
          </a:p>
          <a:p>
            <a:pPr>
              <a:buClr>
                <a:srgbClr val="000000"/>
              </a:buClr>
              <a:buSzPts val="1200"/>
            </a:pPr>
            <a:endParaRPr sz="1600">
              <a:solidFill>
                <a:srgbClr val="666666"/>
              </a:solidFill>
              <a:latin typeface="Calibri"/>
              <a:ea typeface="Calibri"/>
              <a:cs typeface="Calibri"/>
              <a:sym typeface="Calibri"/>
            </a:endParaRPr>
          </a:p>
          <a:p>
            <a:pPr>
              <a:buClr>
                <a:srgbClr val="000000"/>
              </a:buClr>
              <a:buSzPts val="1200"/>
            </a:pPr>
            <a:r>
              <a:rPr lang="en" sz="1600" b="1">
                <a:solidFill>
                  <a:srgbClr val="666666"/>
                </a:solidFill>
                <a:latin typeface="Calibri"/>
                <a:ea typeface="Calibri"/>
                <a:cs typeface="Calibri"/>
                <a:sym typeface="Calibri"/>
              </a:rPr>
              <a:t>Patients, employees, and the larger community benefit from the reduction in dangerous, unhealthy emissions from fossil-fuel burning vehicles.</a:t>
            </a:r>
            <a:endParaRPr sz="2133">
              <a:solidFill>
                <a:srgbClr val="000000"/>
              </a:solidFill>
              <a:latin typeface="Calibri"/>
              <a:ea typeface="Calibri"/>
              <a:cs typeface="Calibri"/>
              <a:sym typeface="Calibri"/>
            </a:endParaRPr>
          </a:p>
        </p:txBody>
      </p:sp>
      <p:sp>
        <p:nvSpPr>
          <p:cNvPr id="1496" name="Google Shape;1496;p212"/>
          <p:cNvSpPr/>
          <p:nvPr/>
        </p:nvSpPr>
        <p:spPr>
          <a:xfrm>
            <a:off x="9552275" y="-8149"/>
            <a:ext cx="2642000" cy="6858000"/>
          </a:xfrm>
          <a:prstGeom prst="rect">
            <a:avLst/>
          </a:prstGeom>
          <a:solidFill>
            <a:srgbClr val="004680"/>
          </a:solidFill>
          <a:ln>
            <a:noFill/>
          </a:ln>
        </p:spPr>
        <p:txBody>
          <a:bodyPr spcFirstLastPara="1" wrap="square" lIns="91433" tIns="91433" rIns="91433" bIns="91433" anchor="ctr" anchorCtr="0">
            <a:noAutofit/>
          </a:bodyPr>
          <a:lstStyle/>
          <a:p>
            <a:pPr>
              <a:buClr>
                <a:srgbClr val="000000"/>
              </a:buClr>
              <a:buSzPts val="1100"/>
            </a:pPr>
            <a:endParaRPr sz="1467" b="1">
              <a:solidFill>
                <a:srgbClr val="EFEFEF"/>
              </a:solidFill>
              <a:latin typeface="Montserrat"/>
              <a:ea typeface="Montserrat"/>
              <a:cs typeface="Montserrat"/>
              <a:sym typeface="Montserrat"/>
            </a:endParaRPr>
          </a:p>
          <a:p>
            <a:pPr marL="118530">
              <a:buClr>
                <a:srgbClr val="000000"/>
              </a:buClr>
              <a:buSzPts val="1200"/>
            </a:pPr>
            <a:r>
              <a:rPr lang="en" sz="1600" b="1">
                <a:solidFill>
                  <a:srgbClr val="EFEFEF"/>
                </a:solidFill>
                <a:latin typeface="Calibri"/>
                <a:ea typeface="Calibri"/>
                <a:cs typeface="Calibri"/>
                <a:sym typeface="Calibri"/>
              </a:rPr>
              <a:t>How hospitals are optimizing transportation:</a:t>
            </a:r>
            <a:endParaRPr sz="1600" b="1">
              <a:solidFill>
                <a:srgbClr val="EFEFEF"/>
              </a:solidFill>
              <a:latin typeface="Calibri"/>
              <a:ea typeface="Calibri"/>
              <a:cs typeface="Calibri"/>
              <a:sym typeface="Calibri"/>
            </a:endParaRPr>
          </a:p>
          <a:p>
            <a:pPr>
              <a:buClr>
                <a:srgbClr val="000000"/>
              </a:buClr>
              <a:buSzPts val="1200"/>
            </a:pPr>
            <a:endParaRPr sz="1600" b="1">
              <a:solidFill>
                <a:srgbClr val="EFEFEF"/>
              </a:solidFill>
              <a:latin typeface="Calibri"/>
              <a:ea typeface="Calibri"/>
              <a:cs typeface="Calibri"/>
              <a:sym typeface="Calibri"/>
            </a:endParaRPr>
          </a:p>
          <a:p>
            <a:pPr marL="287859" indent="-211661">
              <a:lnSpc>
                <a:spcPct val="115000"/>
              </a:lnSpc>
              <a:buClr>
                <a:srgbClr val="EFEFEF"/>
              </a:buClr>
              <a:buSzPts val="1100"/>
              <a:buFont typeface="Calibri"/>
              <a:buChar char="⸳"/>
            </a:pPr>
            <a:r>
              <a:rPr lang="en" sz="1467">
                <a:solidFill>
                  <a:srgbClr val="EFEFEF"/>
                </a:solidFill>
                <a:latin typeface="Calibri"/>
                <a:ea typeface="Calibri"/>
                <a:cs typeface="Calibri"/>
                <a:sym typeface="Calibri"/>
              </a:rPr>
              <a:t>St. Cloud VA Health Care system calculated GHG reduction of 9,101 metric tons CO2e due to telework assignments</a:t>
            </a:r>
            <a:endParaRPr sz="1467">
              <a:solidFill>
                <a:srgbClr val="EFEFEF"/>
              </a:solidFill>
              <a:latin typeface="Calibri"/>
              <a:ea typeface="Calibri"/>
              <a:cs typeface="Calibri"/>
              <a:sym typeface="Calibri"/>
            </a:endParaRPr>
          </a:p>
          <a:p>
            <a:pPr marL="287859" indent="-211661">
              <a:lnSpc>
                <a:spcPct val="115000"/>
              </a:lnSpc>
              <a:spcBef>
                <a:spcPts val="1067"/>
              </a:spcBef>
              <a:buClr>
                <a:srgbClr val="EFEFEF"/>
              </a:buClr>
              <a:buSzPts val="1100"/>
              <a:buFont typeface="Calibri"/>
              <a:buChar char="⸳"/>
            </a:pPr>
            <a:r>
              <a:rPr lang="en" sz="1467">
                <a:solidFill>
                  <a:srgbClr val="EFEFEF"/>
                </a:solidFill>
                <a:latin typeface="Calibri"/>
                <a:ea typeface="Calibri"/>
                <a:cs typeface="Calibri"/>
                <a:sym typeface="Calibri"/>
              </a:rPr>
              <a:t>Seattle Children’s Hospital’s program that encouraged and rewarded employees for adopting alternative commuting practices allowed the hospital to save the $25 million it originally planned to spend on a new parking structure.</a:t>
            </a:r>
            <a:endParaRPr sz="1467">
              <a:solidFill>
                <a:srgbClr val="EFEFEF"/>
              </a:solidFill>
              <a:latin typeface="Calibri"/>
              <a:ea typeface="Calibri"/>
              <a:cs typeface="Calibri"/>
              <a:sym typeface="Calibri"/>
            </a:endParaRPr>
          </a:p>
          <a:p>
            <a:pPr marL="287859" indent="-211661">
              <a:lnSpc>
                <a:spcPct val="115000"/>
              </a:lnSpc>
              <a:spcBef>
                <a:spcPts val="1067"/>
              </a:spcBef>
              <a:buClr>
                <a:srgbClr val="EFEFEF"/>
              </a:buClr>
              <a:buSzPts val="1100"/>
              <a:buFont typeface="Calibri"/>
              <a:buChar char="⸳"/>
            </a:pPr>
            <a:r>
              <a:rPr lang="en" sz="1467">
                <a:solidFill>
                  <a:srgbClr val="EFEFEF"/>
                </a:solidFill>
                <a:latin typeface="Calibri"/>
                <a:ea typeface="Calibri"/>
                <a:cs typeface="Calibri"/>
                <a:sym typeface="Calibri"/>
              </a:rPr>
              <a:t>Baystate Medical Center has built a multi-pronged approach to fleet vehicles that tackles vehicular maintenance, route optimization, and systematization.</a:t>
            </a:r>
            <a:endParaRPr sz="1467">
              <a:solidFill>
                <a:srgbClr val="EFEFEF"/>
              </a:solidFill>
              <a:latin typeface="Calibri"/>
              <a:ea typeface="Calibri"/>
              <a:cs typeface="Calibri"/>
              <a:sym typeface="Calibri"/>
            </a:endParaRPr>
          </a:p>
          <a:p>
            <a:pPr>
              <a:spcBef>
                <a:spcPts val="1067"/>
              </a:spcBef>
              <a:buClr>
                <a:srgbClr val="000000"/>
              </a:buClr>
              <a:buSzPts val="1100"/>
            </a:pPr>
            <a:endParaRPr sz="1467">
              <a:solidFill>
                <a:srgbClr val="000000"/>
              </a:solidFill>
              <a:latin typeface="Arial"/>
              <a:ea typeface="Arial"/>
              <a:cs typeface="Arial"/>
              <a:sym typeface="Arial"/>
            </a:endParaRPr>
          </a:p>
          <a:p>
            <a:pPr>
              <a:buClr>
                <a:srgbClr val="000000"/>
              </a:buClr>
              <a:buSzPts val="1100"/>
            </a:pPr>
            <a:endParaRPr sz="1467">
              <a:solidFill>
                <a:srgbClr val="000000"/>
              </a:solidFill>
              <a:latin typeface="Arial"/>
              <a:ea typeface="Arial"/>
              <a:cs typeface="Arial"/>
              <a:sym typeface="Arial"/>
            </a:endParaRPr>
          </a:p>
        </p:txBody>
      </p:sp>
      <p:pic>
        <p:nvPicPr>
          <p:cNvPr id="1497" name="Google Shape;1497;p212"/>
          <p:cNvPicPr preferRelativeResize="0"/>
          <p:nvPr/>
        </p:nvPicPr>
        <p:blipFill rotWithShape="1">
          <a:blip r:embed="rId3">
            <a:alphaModFix/>
          </a:blip>
          <a:srcRect l="34690" t="14894" r="36003" b="24010"/>
          <a:stretch/>
        </p:blipFill>
        <p:spPr>
          <a:xfrm>
            <a:off x="602126" y="1155700"/>
            <a:ext cx="4110348" cy="4817477"/>
          </a:xfrm>
          <a:prstGeom prst="rect">
            <a:avLst/>
          </a:prstGeom>
          <a:noFill/>
          <a:ln w="9525" cap="flat" cmpd="sng">
            <a:solidFill>
              <a:srgbClr val="999999"/>
            </a:solidFill>
            <a:prstDash val="solid"/>
            <a:round/>
            <a:headEnd type="none" w="sm" len="sm"/>
            <a:tailEnd type="none" w="sm" len="sm"/>
          </a:ln>
        </p:spPr>
      </p:pic>
    </p:spTree>
    <p:extLst>
      <p:ext uri="{BB962C8B-B14F-4D97-AF65-F5344CB8AC3E}">
        <p14:creationId xmlns:p14="http://schemas.microsoft.com/office/powerpoint/2010/main" val="2981762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8"/>
        <p:cNvGrpSpPr/>
        <p:nvPr/>
      </p:nvGrpSpPr>
      <p:grpSpPr>
        <a:xfrm>
          <a:off x="0" y="0"/>
          <a:ext cx="0" cy="0"/>
          <a:chOff x="0" y="0"/>
          <a:chExt cx="0" cy="0"/>
        </a:xfrm>
      </p:grpSpPr>
      <p:sp>
        <p:nvSpPr>
          <p:cNvPr id="1089" name="Google Shape;1089;p170"/>
          <p:cNvSpPr txBox="1">
            <a:spLocks noGrp="1"/>
          </p:cNvSpPr>
          <p:nvPr>
            <p:ph type="body" idx="2"/>
          </p:nvPr>
        </p:nvSpPr>
        <p:spPr>
          <a:xfrm>
            <a:off x="0" y="3590369"/>
            <a:ext cx="7059027" cy="614947"/>
          </a:xfrm>
          <a:prstGeom prst="rect">
            <a:avLst/>
          </a:prstGeom>
          <a:noFill/>
          <a:ln>
            <a:noFill/>
          </a:ln>
        </p:spPr>
        <p:txBody>
          <a:bodyPr spcFirstLastPara="1" wrap="square" lIns="91433" tIns="91433" rIns="91433" bIns="91433" anchor="t" anchorCtr="0">
            <a:noAutofit/>
          </a:bodyPr>
          <a:lstStyle/>
          <a:p>
            <a:pPr marL="457189" indent="-220128">
              <a:spcBef>
                <a:spcPts val="667"/>
              </a:spcBef>
            </a:pPr>
            <a:r>
              <a:rPr lang="en-US" sz="2400" b="1" dirty="0"/>
              <a:t>EUGENIA GIBBONS</a:t>
            </a:r>
            <a:endParaRPr sz="2400" b="1" dirty="0"/>
          </a:p>
          <a:p>
            <a:pPr marL="457189" indent="-220128">
              <a:spcBef>
                <a:spcPts val="667"/>
              </a:spcBef>
            </a:pPr>
            <a:r>
              <a:rPr lang="en-US" sz="2400" b="1" dirty="0"/>
              <a:t>Boston Director of Climate Policy</a:t>
            </a:r>
            <a:endParaRPr sz="1467" dirty="0"/>
          </a:p>
          <a:p>
            <a:pPr marL="457189" indent="-220128">
              <a:spcBef>
                <a:spcPts val="667"/>
              </a:spcBef>
            </a:pPr>
            <a:r>
              <a:rPr lang="en" sz="2400" b="1" dirty="0"/>
              <a:t>Health Care Without Harm | Practice Greenhealth</a:t>
            </a:r>
            <a:endParaRPr sz="2400" b="1" dirty="0"/>
          </a:p>
          <a:p>
            <a:pPr marL="457189" indent="-220128">
              <a:spcBef>
                <a:spcPts val="667"/>
              </a:spcBef>
            </a:pPr>
            <a:r>
              <a:rPr lang="en" sz="2400" b="1" u="sng" dirty="0">
                <a:solidFill>
                  <a:schemeClr val="hlink"/>
                </a:solidFill>
                <a:hlinkClick r:id="rId4"/>
              </a:rPr>
              <a:t>EGIBBONS@HCWH.ORG</a:t>
            </a:r>
            <a:r>
              <a:rPr lang="en" sz="2400" b="1" dirty="0"/>
              <a:t> </a:t>
            </a:r>
            <a:endParaRPr sz="1467" dirty="0"/>
          </a:p>
          <a:p>
            <a:pPr marL="457189" indent="-220128">
              <a:spcBef>
                <a:spcPts val="667"/>
              </a:spcBef>
            </a:pPr>
            <a:endParaRPr sz="2400" b="1" dirty="0"/>
          </a:p>
        </p:txBody>
      </p:sp>
      <p:sp>
        <p:nvSpPr>
          <p:cNvPr id="3" name="Google Shape;1089;p170"/>
          <p:cNvSpPr txBox="1">
            <a:spLocks noGrp="1"/>
          </p:cNvSpPr>
          <p:nvPr>
            <p:ph type="body" idx="2"/>
          </p:nvPr>
        </p:nvSpPr>
        <p:spPr>
          <a:xfrm>
            <a:off x="3529513" y="1171066"/>
            <a:ext cx="7059027" cy="614947"/>
          </a:xfrm>
          <a:prstGeom prst="rect">
            <a:avLst/>
          </a:prstGeom>
          <a:noFill/>
          <a:ln>
            <a:noFill/>
          </a:ln>
        </p:spPr>
        <p:txBody>
          <a:bodyPr spcFirstLastPara="1" wrap="square" lIns="91433" tIns="91433" rIns="91433" bIns="91433" anchor="t" anchorCtr="0">
            <a:noAutofit/>
          </a:bodyPr>
          <a:lstStyle/>
          <a:p>
            <a:pPr marL="457189" indent="-220128" algn="ctr">
              <a:spcBef>
                <a:spcPts val="667"/>
              </a:spcBef>
            </a:pPr>
            <a:r>
              <a:rPr lang="en-US" sz="9600" b="1" dirty="0"/>
              <a:t>THANK YOU</a:t>
            </a:r>
            <a:endParaRPr sz="9600" b="1" dirty="0"/>
          </a:p>
        </p:txBody>
      </p:sp>
    </p:spTree>
    <p:extLst>
      <p:ext uri="{BB962C8B-B14F-4D97-AF65-F5344CB8AC3E}">
        <p14:creationId xmlns:p14="http://schemas.microsoft.com/office/powerpoint/2010/main" val="16911062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his is a wheel showing the impact of climate change on human health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0093" y="9317"/>
            <a:ext cx="9174048" cy="7044626"/>
          </a:xfrm>
          <a:prstGeom prst="rect">
            <a:avLst/>
          </a:prstGeom>
        </p:spPr>
      </p:pic>
      <p:pic>
        <p:nvPicPr>
          <p:cNvPr id="10" name="Picture 9" descr="This is a wheel showing the impact of climate change on human health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9123" y="505136"/>
            <a:ext cx="6259816" cy="6259816"/>
          </a:xfrm>
          <a:prstGeom prst="rect">
            <a:avLst/>
          </a:prstGeom>
        </p:spPr>
      </p:pic>
      <p:pic>
        <p:nvPicPr>
          <p:cNvPr id="9" name="Picture 8" descr="This is a wheel showing the impact of climate change on human health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0600" y="2326560"/>
            <a:ext cx="2590800" cy="2590800"/>
          </a:xfrm>
          <a:prstGeom prst="rect">
            <a:avLst/>
          </a:prstGeom>
        </p:spPr>
      </p:pic>
      <p:pic>
        <p:nvPicPr>
          <p:cNvPr id="14" name="Picture 13" descr="This is a wheel showing the impact of climate change on human health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7776" y="0"/>
            <a:ext cx="9176365" cy="6867316"/>
          </a:xfrm>
          <a:prstGeom prst="rect">
            <a:avLst/>
          </a:prstGeom>
          <a:ln>
            <a:noFill/>
          </a:ln>
        </p:spPr>
      </p:pic>
    </p:spTree>
    <p:extLst>
      <p:ext uri="{BB962C8B-B14F-4D97-AF65-F5344CB8AC3E}">
        <p14:creationId xmlns:p14="http://schemas.microsoft.com/office/powerpoint/2010/main" val="279893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600"/>
                                        <p:tgtEl>
                                          <p:spTgt spid="14"/>
                                        </p:tgtEl>
                                      </p:cBhvr>
                                    </p:animEffect>
                                  </p:childTnLst>
                                </p:cTn>
                              </p:par>
                              <p:par>
                                <p:cTn id="8" presetID="10" presetClass="entr" presetSubtype="0"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par>
                                <p:cTn id="11" presetID="8" presetClass="emph" presetSubtype="0" repeatCount="indefinite" fill="hold" nodeType="withEffect">
                                  <p:stCondLst>
                                    <p:cond delay="500"/>
                                  </p:stCondLst>
                                  <p:endCondLst>
                                    <p:cond evt="onNext" delay="0">
                                      <p:tgtEl>
                                        <p:sldTgt/>
                                      </p:tgtEl>
                                    </p:cond>
                                  </p:endCondLst>
                                  <p:childTnLst>
                                    <p:animRot by="21600000">
                                      <p:cBhvr>
                                        <p:cTn id="12" dur="20000" fill="hold"/>
                                        <p:tgtEl>
                                          <p:spTgt spid="9"/>
                                        </p:tgtEl>
                                        <p:attrNameLst>
                                          <p:attrName>r</p:attrName>
                                        </p:attrNameLst>
                                      </p:cBhvr>
                                    </p:animRot>
                                  </p:childTnLst>
                                </p:cTn>
                              </p:par>
                              <p:par>
                                <p:cTn id="13" presetID="21" presetClass="entr" presetSubtype="1" fill="hold" nodeType="withEffect">
                                  <p:stCondLst>
                                    <p:cond delay="290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9400"/>
                                        <p:tgtEl>
                                          <p:spTgt spid="10"/>
                                        </p:tgtEl>
                                      </p:cBhvr>
                                    </p:animEffect>
                                  </p:childTnLst>
                                </p:cTn>
                              </p:par>
                              <p:par>
                                <p:cTn id="16" presetID="6" presetClass="entr" presetSubtype="32" fill="hold" nodeType="withEffect">
                                  <p:stCondLst>
                                    <p:cond delay="10000"/>
                                  </p:stCondLst>
                                  <p:childTnLst>
                                    <p:set>
                                      <p:cBhvr>
                                        <p:cTn id="17" dur="1" fill="hold">
                                          <p:stCondLst>
                                            <p:cond delay="0"/>
                                          </p:stCondLst>
                                        </p:cTn>
                                        <p:tgtEl>
                                          <p:spTgt spid="12"/>
                                        </p:tgtEl>
                                        <p:attrNameLst>
                                          <p:attrName>style.visibility</p:attrName>
                                        </p:attrNameLst>
                                      </p:cBhvr>
                                      <p:to>
                                        <p:strVal val="visible"/>
                                      </p:to>
                                    </p:set>
                                    <p:animEffect transition="in" filter="circle(out)">
                                      <p:cBhvr>
                                        <p:cTn id="18" dur="9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440682" y="6437376"/>
            <a:ext cx="184731" cy="369332"/>
          </a:xfrm>
          <a:prstGeom prst="rect">
            <a:avLst/>
          </a:prstGeom>
          <a:noFill/>
        </p:spPr>
        <p:txBody>
          <a:bodyPr wrap="none" rtlCol="0">
            <a:spAutoFit/>
          </a:bodyPr>
          <a:lstStyle/>
          <a:p>
            <a:endParaRPr lang="en-US" dirty="0">
              <a:latin typeface="Calibri Regular" charset="0"/>
            </a:endParaRPr>
          </a:p>
        </p:txBody>
      </p:sp>
      <p:sp>
        <p:nvSpPr>
          <p:cNvPr id="6" name="TextBox 5"/>
          <p:cNvSpPr txBox="1"/>
          <p:nvPr/>
        </p:nvSpPr>
        <p:spPr>
          <a:xfrm>
            <a:off x="265046" y="1160232"/>
            <a:ext cx="189667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49DDA"/>
                </a:solidFill>
                <a:effectLst/>
                <a:uLnTx/>
                <a:uFillTx/>
                <a:latin typeface="Helvetica Neue Condensed Black" charset="0"/>
                <a:ea typeface="Helvetica Neue Condensed Black" charset="0"/>
                <a:cs typeface="Helvetica Neue Condensed Black" charset="0"/>
              </a:rPr>
              <a:t>1996</a:t>
            </a:r>
          </a:p>
        </p:txBody>
      </p:sp>
      <p:sp>
        <p:nvSpPr>
          <p:cNvPr id="7" name="TextBox 6"/>
          <p:cNvSpPr txBox="1"/>
          <p:nvPr/>
        </p:nvSpPr>
        <p:spPr>
          <a:xfrm>
            <a:off x="370884" y="4060734"/>
            <a:ext cx="253787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49DDA"/>
                </a:solidFill>
                <a:effectLst/>
                <a:uLnTx/>
                <a:uFillTx/>
                <a:latin typeface="Helvetica Neue Condensed Black" charset="0"/>
                <a:ea typeface="Helvetica Neue Condensed Black" charset="0"/>
                <a:cs typeface="Helvetica Neue Condensed Black" charset="0"/>
              </a:rPr>
              <a:t>36,000</a:t>
            </a:r>
          </a:p>
        </p:txBody>
      </p:sp>
      <p:sp>
        <p:nvSpPr>
          <p:cNvPr id="9" name="TextBox 8"/>
          <p:cNvSpPr txBox="1"/>
          <p:nvPr/>
        </p:nvSpPr>
        <p:spPr>
          <a:xfrm>
            <a:off x="265046" y="2101353"/>
            <a:ext cx="4441285" cy="1776640"/>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Helvetica" charset="-52"/>
                <a:ea typeface="Helvetica" charset="-52"/>
                <a:cs typeface="Helvetica" charset="-52"/>
              </a:rPr>
              <a:t>Health Care Without Harm works to transform health care worldwide so that it reduces its environmental footprint, becomes a community anchor for sustainability and becomes a leader in the global movement for environmental health and justice.</a:t>
            </a:r>
          </a:p>
        </p:txBody>
      </p:sp>
      <p:sp>
        <p:nvSpPr>
          <p:cNvPr id="10" name="TextBox 9"/>
          <p:cNvSpPr txBox="1"/>
          <p:nvPr/>
        </p:nvSpPr>
        <p:spPr>
          <a:xfrm>
            <a:off x="370884" y="4955113"/>
            <a:ext cx="4209067" cy="653769"/>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Helvetica" charset="-52"/>
                <a:ea typeface="Helvetica" charset="-52"/>
                <a:cs typeface="Helvetica" charset="-52"/>
              </a:rPr>
              <a:t>Our reach includes 36,000 hospitals and health centers in 60 countries worldwide.</a:t>
            </a:r>
          </a:p>
        </p:txBody>
      </p:sp>
      <p:pic>
        <p:nvPicPr>
          <p:cNvPr id="11" name="Picture 10"/>
          <p:cNvPicPr>
            <a:picLocks noChangeAspect="1"/>
          </p:cNvPicPr>
          <p:nvPr/>
        </p:nvPicPr>
        <p:blipFill>
          <a:blip r:embed="rId3"/>
          <a:stretch>
            <a:fillRect/>
          </a:stretch>
        </p:blipFill>
        <p:spPr>
          <a:xfrm>
            <a:off x="4875748" y="2478029"/>
            <a:ext cx="4097096" cy="3165409"/>
          </a:xfrm>
          <a:prstGeom prst="rect">
            <a:avLst/>
          </a:prstGeom>
        </p:spPr>
      </p:pic>
      <p:pic>
        <p:nvPicPr>
          <p:cNvPr id="12" name="Picture 11"/>
          <p:cNvPicPr>
            <a:picLocks noChangeAspect="1"/>
          </p:cNvPicPr>
          <p:nvPr/>
        </p:nvPicPr>
        <p:blipFill>
          <a:blip r:embed="rId4"/>
          <a:stretch>
            <a:fillRect/>
          </a:stretch>
        </p:blipFill>
        <p:spPr>
          <a:xfrm>
            <a:off x="9268641" y="2271388"/>
            <a:ext cx="2652089" cy="3441105"/>
          </a:xfrm>
          <a:prstGeom prst="rect">
            <a:avLst/>
          </a:prstGeom>
        </p:spPr>
      </p:pic>
      <p:sp>
        <p:nvSpPr>
          <p:cNvPr id="5" name="Rectangle 4"/>
          <p:cNvSpPr/>
          <p:nvPr/>
        </p:nvSpPr>
        <p:spPr>
          <a:xfrm>
            <a:off x="5977217" y="3244334"/>
            <a:ext cx="237566" cy="369332"/>
          </a:xfrm>
          <a:prstGeom prst="rect">
            <a:avLst/>
          </a:prstGeom>
        </p:spPr>
        <p:txBody>
          <a:bodyPr wrap="none">
            <a:spAutoFit/>
          </a:bodyPr>
          <a:lstStyle/>
          <a:p>
            <a:r>
              <a:rPr lang="en-US" dirty="0"/>
              <a:t> </a:t>
            </a:r>
          </a:p>
        </p:txBody>
      </p:sp>
      <p:sp>
        <p:nvSpPr>
          <p:cNvPr id="13" name="Rectangle 12"/>
          <p:cNvSpPr/>
          <p:nvPr/>
        </p:nvSpPr>
        <p:spPr>
          <a:xfrm>
            <a:off x="5977217" y="3244334"/>
            <a:ext cx="237566" cy="369332"/>
          </a:xfrm>
          <a:prstGeom prst="rect">
            <a:avLst/>
          </a:prstGeom>
        </p:spPr>
        <p:txBody>
          <a:bodyPr wrap="none">
            <a:spAutoFit/>
          </a:bodyPr>
          <a:lstStyle/>
          <a:p>
            <a:r>
              <a:rPr lang="en-US" dirty="0"/>
              <a:t> </a:t>
            </a:r>
          </a:p>
        </p:txBody>
      </p:sp>
      <p:sp>
        <p:nvSpPr>
          <p:cNvPr id="14" name="Rectangle 13"/>
          <p:cNvSpPr/>
          <p:nvPr/>
        </p:nvSpPr>
        <p:spPr>
          <a:xfrm>
            <a:off x="5977217" y="3244334"/>
            <a:ext cx="237566" cy="369332"/>
          </a:xfrm>
          <a:prstGeom prst="rect">
            <a:avLst/>
          </a:prstGeom>
        </p:spPr>
        <p:txBody>
          <a:bodyPr wrap="none">
            <a:spAutoFit/>
          </a:bodyPr>
          <a:lstStyle/>
          <a:p>
            <a:r>
              <a:rPr lang="en-US" dirty="0"/>
              <a:t> </a:t>
            </a:r>
          </a:p>
        </p:txBody>
      </p:sp>
      <p:sp>
        <p:nvSpPr>
          <p:cNvPr id="15" name="Rectangle 14"/>
          <p:cNvSpPr/>
          <p:nvPr/>
        </p:nvSpPr>
        <p:spPr>
          <a:xfrm>
            <a:off x="5977217" y="3244334"/>
            <a:ext cx="23756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1500138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pic>
        <p:nvPicPr>
          <p:cNvPr id="1119" name="Google Shape;1119;p174"/>
          <p:cNvPicPr preferRelativeResize="0"/>
          <p:nvPr/>
        </p:nvPicPr>
        <p:blipFill rotWithShape="1">
          <a:blip r:embed="rId3">
            <a:alphaModFix/>
          </a:blip>
          <a:srcRect l="995" r="1377"/>
          <a:stretch/>
        </p:blipFill>
        <p:spPr>
          <a:xfrm>
            <a:off x="4057651" y="683145"/>
            <a:ext cx="7829549" cy="5169408"/>
          </a:xfrm>
          <a:prstGeom prst="rect">
            <a:avLst/>
          </a:prstGeom>
          <a:noFill/>
          <a:ln>
            <a:noFill/>
          </a:ln>
        </p:spPr>
      </p:pic>
      <p:sp>
        <p:nvSpPr>
          <p:cNvPr id="1120" name="Google Shape;1120;p174"/>
          <p:cNvSpPr/>
          <p:nvPr/>
        </p:nvSpPr>
        <p:spPr>
          <a:xfrm>
            <a:off x="4602480" y="6221969"/>
            <a:ext cx="7589520" cy="369332"/>
          </a:xfrm>
          <a:prstGeom prst="rect">
            <a:avLst/>
          </a:prstGeom>
          <a:noFill/>
          <a:ln>
            <a:noFill/>
          </a:ln>
        </p:spPr>
        <p:txBody>
          <a:bodyPr spcFirstLastPara="1" wrap="square" lIns="91433" tIns="45700" rIns="91433" bIns="45700" anchor="t" anchorCtr="0">
            <a:noAutofit/>
          </a:bodyPr>
          <a:lstStyle/>
          <a:p>
            <a:r>
              <a:rPr lang="en" sz="1867">
                <a:solidFill>
                  <a:schemeClr val="lt1"/>
                </a:solidFill>
                <a:latin typeface="Arial"/>
                <a:ea typeface="Arial"/>
                <a:cs typeface="Arial"/>
                <a:sym typeface="Arial"/>
              </a:rPr>
              <a:t>4th National Climate Assessment. </a:t>
            </a:r>
            <a:r>
              <a:rPr lang="en" sz="1867" u="sng">
                <a:solidFill>
                  <a:schemeClr val="hlink"/>
                </a:solidFill>
                <a:latin typeface="Calibri"/>
                <a:ea typeface="Calibri"/>
                <a:cs typeface="Calibri"/>
                <a:sym typeface="Calibri"/>
                <a:hlinkClick r:id="rId4"/>
              </a:rPr>
              <a:t>https://nca2018.globalchange.gov/</a:t>
            </a:r>
            <a:endParaRPr sz="1867">
              <a:solidFill>
                <a:schemeClr val="dk1"/>
              </a:solidFill>
              <a:latin typeface="Calibri"/>
              <a:ea typeface="Calibri"/>
              <a:cs typeface="Calibri"/>
              <a:sym typeface="Calibri"/>
            </a:endParaRPr>
          </a:p>
        </p:txBody>
      </p:sp>
      <p:sp>
        <p:nvSpPr>
          <p:cNvPr id="1121" name="Google Shape;1121;p174"/>
          <p:cNvSpPr/>
          <p:nvPr/>
        </p:nvSpPr>
        <p:spPr>
          <a:xfrm>
            <a:off x="438151" y="2440515"/>
            <a:ext cx="3048000" cy="2339103"/>
          </a:xfrm>
          <a:prstGeom prst="rect">
            <a:avLst/>
          </a:prstGeom>
          <a:noFill/>
          <a:ln>
            <a:noFill/>
          </a:ln>
        </p:spPr>
        <p:txBody>
          <a:bodyPr spcFirstLastPara="1" wrap="square" lIns="91433" tIns="45700" rIns="91433" bIns="45700" anchor="t" anchorCtr="0">
            <a:noAutofit/>
          </a:bodyPr>
          <a:lstStyle/>
          <a:p>
            <a:r>
              <a:rPr lang="en" sz="2267" i="1">
                <a:solidFill>
                  <a:schemeClr val="lt1"/>
                </a:solidFill>
                <a:latin typeface="Calibri"/>
                <a:ea typeface="Calibri"/>
                <a:cs typeface="Calibri"/>
                <a:sym typeface="Calibri"/>
              </a:rPr>
              <a:t>". . . Our racial inequality crisis is intertwined with our climate crisis. If we don’t work on both, we will succeed at neither.” </a:t>
            </a:r>
            <a:endParaRPr sz="1467"/>
          </a:p>
          <a:p>
            <a:endParaRPr sz="1867" i="1">
              <a:solidFill>
                <a:schemeClr val="lt1"/>
              </a:solidFill>
              <a:latin typeface="Calibri"/>
              <a:ea typeface="Calibri"/>
              <a:cs typeface="Calibri"/>
              <a:sym typeface="Calibri"/>
            </a:endParaRPr>
          </a:p>
          <a:p>
            <a:pPr algn="r"/>
            <a:r>
              <a:rPr lang="en" sz="1867" i="1">
                <a:solidFill>
                  <a:schemeClr val="lt1"/>
                </a:solidFill>
                <a:latin typeface="Calibri"/>
                <a:ea typeface="Calibri"/>
                <a:cs typeface="Calibri"/>
                <a:sym typeface="Calibri"/>
              </a:rPr>
              <a:t>- </a:t>
            </a:r>
            <a:r>
              <a:rPr lang="en" sz="1867">
                <a:solidFill>
                  <a:schemeClr val="lt1"/>
                </a:solidFill>
                <a:latin typeface="Calibri"/>
                <a:ea typeface="Calibri"/>
                <a:cs typeface="Calibri"/>
                <a:sym typeface="Calibri"/>
              </a:rPr>
              <a:t>Ayana Elizabeth Johnson</a:t>
            </a:r>
            <a:endParaRPr sz="1867">
              <a:solidFill>
                <a:schemeClr val="dk1"/>
              </a:solidFill>
              <a:latin typeface="Calibri"/>
              <a:ea typeface="Calibri"/>
              <a:cs typeface="Calibri"/>
              <a:sym typeface="Calibri"/>
            </a:endParaRPr>
          </a:p>
        </p:txBody>
      </p:sp>
      <p:sp>
        <p:nvSpPr>
          <p:cNvPr id="5" name="TextBox 4"/>
          <p:cNvSpPr txBox="1"/>
          <p:nvPr/>
        </p:nvSpPr>
        <p:spPr>
          <a:xfrm>
            <a:off x="275016" y="742165"/>
            <a:ext cx="321113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9DDA"/>
                </a:solidFill>
                <a:effectLst/>
                <a:uLnTx/>
                <a:uFillTx/>
                <a:latin typeface="Helvetica Neue Condensed Black" charset="0"/>
                <a:ea typeface="Helvetica Neue Condensed Black" charset="0"/>
                <a:cs typeface="Helvetica Neue Condensed Black" charset="0"/>
              </a:rPr>
              <a:t>Why hospitals?</a:t>
            </a:r>
          </a:p>
        </p:txBody>
      </p:sp>
    </p:spTree>
    <p:extLst>
      <p:ext uri="{BB962C8B-B14F-4D97-AF65-F5344CB8AC3E}">
        <p14:creationId xmlns:p14="http://schemas.microsoft.com/office/powerpoint/2010/main" val="63644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pic>
        <p:nvPicPr>
          <p:cNvPr id="1108" name="Google Shape;1108;p173"/>
          <p:cNvPicPr preferRelativeResize="0"/>
          <p:nvPr/>
        </p:nvPicPr>
        <p:blipFill rotWithShape="1">
          <a:blip r:embed="rId3">
            <a:alphaModFix/>
          </a:blip>
          <a:srcRect l="22961" t="52819" r="29390" b="25967"/>
          <a:stretch/>
        </p:blipFill>
        <p:spPr>
          <a:xfrm>
            <a:off x="205149" y="533400"/>
            <a:ext cx="5105400" cy="1451525"/>
          </a:xfrm>
          <a:prstGeom prst="rect">
            <a:avLst/>
          </a:prstGeom>
          <a:noFill/>
          <a:ln>
            <a:noFill/>
          </a:ln>
        </p:spPr>
      </p:pic>
      <p:pic>
        <p:nvPicPr>
          <p:cNvPr id="1109" name="Google Shape;1109;p173" descr="https://media.npr.org/assets/img/2019/08/30/new-triptych-shakira_franklin-31_custom-70929a871d48326a3c5bee935b739d3ccdd1afa6-s1300-c85.jpg"/>
          <p:cNvPicPr preferRelativeResize="0"/>
          <p:nvPr/>
        </p:nvPicPr>
        <p:blipFill rotWithShape="1">
          <a:blip r:embed="rId4">
            <a:alphaModFix/>
          </a:blip>
          <a:srcRect b="32913"/>
          <a:stretch/>
        </p:blipFill>
        <p:spPr>
          <a:xfrm>
            <a:off x="420685" y="1984925"/>
            <a:ext cx="4923568" cy="3328459"/>
          </a:xfrm>
          <a:prstGeom prst="rect">
            <a:avLst/>
          </a:prstGeom>
          <a:noFill/>
          <a:ln>
            <a:noFill/>
          </a:ln>
        </p:spPr>
      </p:pic>
      <p:sp>
        <p:nvSpPr>
          <p:cNvPr id="1110" name="Google Shape;1110;p173"/>
          <p:cNvSpPr/>
          <p:nvPr/>
        </p:nvSpPr>
        <p:spPr>
          <a:xfrm>
            <a:off x="420686" y="5429250"/>
            <a:ext cx="5368925" cy="430887"/>
          </a:xfrm>
          <a:prstGeom prst="rect">
            <a:avLst/>
          </a:prstGeom>
          <a:noFill/>
          <a:ln>
            <a:noFill/>
          </a:ln>
        </p:spPr>
        <p:txBody>
          <a:bodyPr spcFirstLastPara="1" wrap="square" lIns="91433" tIns="45700" rIns="91433" bIns="45700" anchor="t" anchorCtr="0">
            <a:noAutofit/>
          </a:bodyPr>
          <a:lstStyle/>
          <a:p>
            <a:r>
              <a:rPr lang="en" sz="1067">
                <a:solidFill>
                  <a:srgbClr val="767676"/>
                </a:solidFill>
                <a:latin typeface="Arial"/>
                <a:ea typeface="Arial"/>
                <a:cs typeface="Arial"/>
                <a:sym typeface="Arial"/>
              </a:rPr>
              <a:t>Children in Franklin Square, Baltimore play in a temporary splash park</a:t>
            </a:r>
            <a:endParaRPr sz="1067">
              <a:solidFill>
                <a:srgbClr val="767676"/>
              </a:solidFill>
              <a:latin typeface="Arial"/>
              <a:ea typeface="Arial"/>
              <a:cs typeface="Arial"/>
              <a:sym typeface="Arial"/>
            </a:endParaRPr>
          </a:p>
          <a:p>
            <a:r>
              <a:rPr lang="en" sz="1067" i="1">
                <a:solidFill>
                  <a:srgbClr val="767676"/>
                </a:solidFill>
                <a:latin typeface="Helvetica Neue"/>
                <a:ea typeface="Helvetica Neue"/>
                <a:cs typeface="Helvetica Neue"/>
                <a:sym typeface="Helvetica Neue"/>
              </a:rPr>
              <a:t>Ian Morton for NPR</a:t>
            </a:r>
            <a:endParaRPr sz="1067">
              <a:solidFill>
                <a:schemeClr val="dk1"/>
              </a:solidFill>
              <a:latin typeface="Arial"/>
              <a:ea typeface="Arial"/>
              <a:cs typeface="Arial"/>
              <a:sym typeface="Arial"/>
            </a:endParaRPr>
          </a:p>
        </p:txBody>
      </p:sp>
      <p:pic>
        <p:nvPicPr>
          <p:cNvPr id="1111" name="Google Shape;1111;p173"/>
          <p:cNvPicPr preferRelativeResize="0"/>
          <p:nvPr/>
        </p:nvPicPr>
        <p:blipFill rotWithShape="1">
          <a:blip r:embed="rId5">
            <a:alphaModFix/>
          </a:blip>
          <a:srcRect l="33456" t="25000" r="30060" b="19010"/>
          <a:stretch/>
        </p:blipFill>
        <p:spPr>
          <a:xfrm>
            <a:off x="6676298" y="1719403"/>
            <a:ext cx="4855693" cy="4189437"/>
          </a:xfrm>
          <a:prstGeom prst="rect">
            <a:avLst/>
          </a:prstGeom>
          <a:noFill/>
          <a:ln>
            <a:noFill/>
          </a:ln>
        </p:spPr>
      </p:pic>
      <p:pic>
        <p:nvPicPr>
          <p:cNvPr id="1112" name="Google Shape;1112;p173"/>
          <p:cNvPicPr preferRelativeResize="0"/>
          <p:nvPr/>
        </p:nvPicPr>
        <p:blipFill rotWithShape="1">
          <a:blip r:embed="rId6">
            <a:alphaModFix/>
          </a:blip>
          <a:srcRect t="63691" r="53483" b="18490"/>
          <a:stretch/>
        </p:blipFill>
        <p:spPr>
          <a:xfrm>
            <a:off x="6676298" y="611464"/>
            <a:ext cx="4855693" cy="1024389"/>
          </a:xfrm>
          <a:prstGeom prst="rect">
            <a:avLst/>
          </a:prstGeom>
          <a:noFill/>
          <a:ln>
            <a:noFill/>
          </a:ln>
        </p:spPr>
      </p:pic>
      <p:cxnSp>
        <p:nvCxnSpPr>
          <p:cNvPr id="1113" name="Google Shape;1113;p173"/>
          <p:cNvCxnSpPr/>
          <p:nvPr/>
        </p:nvCxnSpPr>
        <p:spPr>
          <a:xfrm>
            <a:off x="6000752" y="965751"/>
            <a:ext cx="19049" cy="4869443"/>
          </a:xfrm>
          <a:prstGeom prst="straightConnector1">
            <a:avLst/>
          </a:prstGeom>
          <a:noFill/>
          <a:ln w="9525" cap="flat" cmpd="sng">
            <a:solidFill>
              <a:srgbClr val="5CC2CC"/>
            </a:solidFill>
            <a:prstDash val="solid"/>
            <a:round/>
            <a:headEnd type="none" w="sm" len="sm"/>
            <a:tailEnd type="none" w="sm" len="sm"/>
          </a:ln>
        </p:spPr>
      </p:cxnSp>
    </p:spTree>
    <p:extLst>
      <p:ext uri="{BB962C8B-B14F-4D97-AF65-F5344CB8AC3E}">
        <p14:creationId xmlns:p14="http://schemas.microsoft.com/office/powerpoint/2010/main" val="1678140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440682" y="6437376"/>
            <a:ext cx="184731" cy="369332"/>
          </a:xfrm>
          <a:prstGeom prst="rect">
            <a:avLst/>
          </a:prstGeom>
          <a:noFill/>
        </p:spPr>
        <p:txBody>
          <a:bodyPr wrap="none" rtlCol="0">
            <a:spAutoFit/>
          </a:bodyPr>
          <a:lstStyle/>
          <a:p>
            <a:endParaRPr lang="en-US" dirty="0">
              <a:latin typeface="Calibri Regular" charset="0"/>
            </a:endParaRPr>
          </a:p>
        </p:txBody>
      </p:sp>
      <p:sp>
        <p:nvSpPr>
          <p:cNvPr id="2" name="Text Placeholder 1"/>
          <p:cNvSpPr>
            <a:spLocks noGrp="1"/>
          </p:cNvSpPr>
          <p:nvPr>
            <p:ph type="body" sz="quarter" idx="10"/>
          </p:nvPr>
        </p:nvSpPr>
        <p:spPr/>
        <p:txBody>
          <a:bodyPr/>
          <a:lstStyle/>
          <a:p>
            <a:r>
              <a:rPr lang="en-US" dirty="0"/>
              <a:t>Framing Policy &amp; Program Design:</a:t>
            </a:r>
          </a:p>
          <a:p>
            <a:r>
              <a:rPr lang="en-US" sz="4400" dirty="0"/>
              <a:t>An Equitable &amp; Just Pathway to Net Zero</a:t>
            </a:r>
          </a:p>
        </p:txBody>
      </p:sp>
    </p:spTree>
    <p:extLst>
      <p:ext uri="{BB962C8B-B14F-4D97-AF65-F5344CB8AC3E}">
        <p14:creationId xmlns:p14="http://schemas.microsoft.com/office/powerpoint/2010/main" val="1377669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1" name="Google Shape;1081;p169"/>
          <p:cNvSpPr txBox="1">
            <a:spLocks noGrp="1"/>
          </p:cNvSpPr>
          <p:nvPr>
            <p:ph type="body" idx="1"/>
          </p:nvPr>
        </p:nvSpPr>
        <p:spPr>
          <a:xfrm>
            <a:off x="3289610" y="1576400"/>
            <a:ext cx="8525623" cy="4460400"/>
          </a:xfrm>
          <a:prstGeom prst="rect">
            <a:avLst/>
          </a:prstGeom>
        </p:spPr>
        <p:txBody>
          <a:bodyPr spcFirstLastPara="1" wrap="square" lIns="121900" tIns="121900" rIns="121900" bIns="121900" anchor="t" anchorCtr="0">
            <a:noAutofit/>
          </a:bodyPr>
          <a:lstStyle/>
          <a:p>
            <a:pPr marL="0" indent="0">
              <a:buNone/>
            </a:pPr>
            <a:r>
              <a:rPr lang="en-US" sz="2400" b="1" dirty="0"/>
              <a:t>GOAL: </a:t>
            </a:r>
            <a:r>
              <a:rPr lang="en-US" sz="2400" dirty="0"/>
              <a:t>To make sure that Massachusetts is on target for achieving the 2030 and 2050 greenhouse gas emission reductions while ensuring targeted benefits to environmental justice populations and other historically marginalized communities.</a:t>
            </a:r>
          </a:p>
          <a:p>
            <a:pPr marL="609585" lvl="1" indent="0">
              <a:buNone/>
            </a:pPr>
            <a:r>
              <a:rPr lang="en-US" dirty="0"/>
              <a:t>  -- </a:t>
            </a:r>
            <a:r>
              <a:rPr lang="en-US" sz="1600" i="1" dirty="0">
                <a:hlinkClick r:id="rId3"/>
              </a:rPr>
              <a:t>CJWG Recommendations for 80 x 50 Study Scenario Planning </a:t>
            </a:r>
            <a:r>
              <a:rPr lang="en-US" sz="1600" i="1" dirty="0"/>
              <a:t>(Feb.24, 2020)</a:t>
            </a:r>
          </a:p>
          <a:p>
            <a:pPr marL="609585" lvl="1" indent="0">
              <a:buNone/>
            </a:pPr>
            <a:endParaRPr lang="en-US" sz="1600" i="1" dirty="0"/>
          </a:p>
          <a:p>
            <a:pPr marL="0" indent="0">
              <a:buNone/>
            </a:pPr>
            <a:r>
              <a:rPr lang="en-US" sz="2400" dirty="0"/>
              <a:t>Climate justice will only be achieved if EEA enacts policies that bring about concrete improvements in the health and lives of communities in the Commonwealth that continue to be disproportionately impacted by pollution and experience the worst impacts of climate change and COVID-19.</a:t>
            </a:r>
          </a:p>
          <a:p>
            <a:pPr marL="609585" lvl="1" indent="0">
              <a:buNone/>
            </a:pPr>
            <a:r>
              <a:rPr lang="en-US" dirty="0"/>
              <a:t>-- </a:t>
            </a:r>
            <a:r>
              <a:rPr lang="en-US" sz="1600" i="1" dirty="0">
                <a:hlinkClick r:id="rId4"/>
              </a:rPr>
              <a:t>CJWG Preliminary Recommendations to Improve the Master Policy List to Address Climate Justice</a:t>
            </a:r>
            <a:r>
              <a:rPr lang="en-US" sz="1600" i="1" dirty="0"/>
              <a:t> (Aug. 7, 2020)</a:t>
            </a:r>
          </a:p>
          <a:p>
            <a:pPr marL="609585" lvl="1" indent="0">
              <a:buNone/>
            </a:pPr>
            <a:endParaRPr dirty="0"/>
          </a:p>
        </p:txBody>
      </p:sp>
      <p:sp>
        <p:nvSpPr>
          <p:cNvPr id="1083" name="Google Shape;1083;p169"/>
          <p:cNvSpPr txBox="1">
            <a:spLocks noGrp="1"/>
          </p:cNvSpPr>
          <p:nvPr>
            <p:ph type="title"/>
          </p:nvPr>
        </p:nvSpPr>
        <p:spPr>
          <a:xfrm>
            <a:off x="411933" y="365125"/>
            <a:ext cx="10515600" cy="789200"/>
          </a:xfrm>
          <a:prstGeom prst="rect">
            <a:avLst/>
          </a:prstGeom>
        </p:spPr>
        <p:txBody>
          <a:bodyPr spcFirstLastPara="1" wrap="square" lIns="121900" tIns="121900" rIns="121900" bIns="121900" anchor="ctr" anchorCtr="0">
            <a:noAutofit/>
          </a:bodyPr>
          <a:lstStyle/>
          <a:p>
            <a:r>
              <a:rPr lang="en" dirty="0"/>
              <a:t>GWSA IAC Climate Justice Working Group</a:t>
            </a:r>
            <a:endParaRPr dirty="0"/>
          </a:p>
        </p:txBody>
      </p:sp>
      <p:sp>
        <p:nvSpPr>
          <p:cNvPr id="2" name="TextBox 1"/>
          <p:cNvSpPr txBox="1"/>
          <p:nvPr/>
        </p:nvSpPr>
        <p:spPr>
          <a:xfrm>
            <a:off x="156118" y="1382751"/>
            <a:ext cx="2821258" cy="5218771"/>
          </a:xfrm>
          <a:prstGeom prst="rect">
            <a:avLst/>
          </a:prstGeom>
          <a:solidFill>
            <a:srgbClr val="339966"/>
          </a:solidFill>
        </p:spPr>
        <p:txBody>
          <a:bodyPr wrap="square" rtlCol="0">
            <a:spAutoFit/>
          </a:bodyPr>
          <a:lstStyle/>
          <a:p>
            <a:endParaRPr lang="en-US" dirty="0"/>
          </a:p>
        </p:txBody>
      </p:sp>
      <p:sp>
        <p:nvSpPr>
          <p:cNvPr id="3" name="TextBox 2"/>
          <p:cNvSpPr txBox="1"/>
          <p:nvPr/>
        </p:nvSpPr>
        <p:spPr>
          <a:xfrm>
            <a:off x="233517" y="1672679"/>
            <a:ext cx="2621198" cy="3323987"/>
          </a:xfrm>
          <a:prstGeom prst="rect">
            <a:avLst/>
          </a:prstGeom>
          <a:noFill/>
        </p:spPr>
        <p:txBody>
          <a:bodyPr wrap="square" rtlCol="0">
            <a:spAutoFit/>
          </a:bodyPr>
          <a:lstStyle/>
          <a:p>
            <a:pPr marL="118531" indent="0" algn="ctr">
              <a:buSzPts val="2200"/>
              <a:buNone/>
            </a:pPr>
            <a:r>
              <a:rPr lang="en-US" sz="3000" b="1" dirty="0">
                <a:solidFill>
                  <a:srgbClr val="FFFFFF"/>
                </a:solidFill>
              </a:rPr>
              <a:t>Equity must be a factor </a:t>
            </a:r>
            <a:r>
              <a:rPr lang="en-US" sz="3000" dirty="0">
                <a:solidFill>
                  <a:srgbClr val="FFFFFF"/>
                </a:solidFill>
              </a:rPr>
              <a:t>in evaluating the GWSA policy, the Roadmap to 2050, and the 2030 CECP.</a:t>
            </a:r>
          </a:p>
        </p:txBody>
      </p:sp>
    </p:spTree>
    <p:extLst>
      <p:ext uri="{BB962C8B-B14F-4D97-AF65-F5344CB8AC3E}">
        <p14:creationId xmlns:p14="http://schemas.microsoft.com/office/powerpoint/2010/main" val="1262105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128"/>
          <p:cNvGraphicFramePr>
            <a:graphicFrameLocks noGrp="1"/>
          </p:cNvGraphicFramePr>
          <p:nvPr>
            <p:extLst>
              <p:ext uri="{D42A27DB-BD31-4B8C-83A1-F6EECF244321}">
                <p14:modId xmlns:p14="http://schemas.microsoft.com/office/powerpoint/2010/main" val="563039219"/>
              </p:ext>
            </p:extLst>
          </p:nvPr>
        </p:nvGraphicFramePr>
        <p:xfrm>
          <a:off x="482921" y="1487398"/>
          <a:ext cx="11226161" cy="4470949"/>
        </p:xfrm>
        <a:graphic>
          <a:graphicData uri="http://schemas.openxmlformats.org/drawingml/2006/table">
            <a:tbl>
              <a:tblPr>
                <a:tableStyleId>{2D5ABB26-0587-4C30-8999-92F81FD0307C}</a:tableStyleId>
              </a:tblPr>
              <a:tblGrid>
                <a:gridCol w="3653197">
                  <a:extLst>
                    <a:ext uri="{9D8B030D-6E8A-4147-A177-3AD203B41FA5}">
                      <a16:colId xmlns:a16="http://schemas.microsoft.com/office/drawing/2014/main" val="20001"/>
                    </a:ext>
                  </a:extLst>
                </a:gridCol>
                <a:gridCol w="7572964">
                  <a:extLst>
                    <a:ext uri="{9D8B030D-6E8A-4147-A177-3AD203B41FA5}">
                      <a16:colId xmlns:a16="http://schemas.microsoft.com/office/drawing/2014/main" val="20000"/>
                    </a:ext>
                  </a:extLst>
                </a:gridCol>
              </a:tblGrid>
              <a:tr h="124409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3283F"/>
                          </a:solidFill>
                          <a:effectLst/>
                          <a:latin typeface="Calibri Regular" charset="0"/>
                          <a:ea typeface="+mn-ea"/>
                          <a:cs typeface="Calibri Regular" charset="0"/>
                        </a:rPr>
                        <a:t>PEOPLE-CENTERED APPROACH TO ACHIEVE NET ZERO</a:t>
                      </a:r>
                      <a:endParaRPr kumimoji="0" lang="en-US" sz="1600" b="1" i="0" u="none" strike="noStrike" cap="none" normalizeH="0" baseline="0" dirty="0">
                        <a:ln>
                          <a:noFill/>
                        </a:ln>
                        <a:solidFill>
                          <a:srgbClr val="03283F"/>
                        </a:solidFill>
                        <a:effectLst/>
                        <a:latin typeface="Calibri Regular" charset="0"/>
                        <a:ea typeface="ＭＳ Ｐゴシック" pitchFamily="34" charset="-128"/>
                        <a:cs typeface="Calibri Regular" charset="0"/>
                      </a:endParaRPr>
                    </a:p>
                  </a:txBody>
                  <a:tcPr marL="182880" marT="91440" marB="9144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2DDD6">
                        <a:alpha val="45000"/>
                      </a:srgbClr>
                    </a:solidFill>
                  </a:tcPr>
                </a:tc>
                <a:tc>
                  <a:txBody>
                    <a:bodyPr/>
                    <a:lstStyle/>
                    <a:p>
                      <a:pPr marL="396875" marR="0" lvl="0" indent="-285750" algn="l" defTabSz="457200" rtl="0" eaLnBrk="0" fontAlgn="base" latinLnBrk="0" hangingPunct="0">
                        <a:lnSpc>
                          <a:spcPct val="100000"/>
                        </a:lnSpc>
                        <a:spcBef>
                          <a:spcPct val="30000"/>
                        </a:spcBef>
                        <a:spcAft>
                          <a:spcPct val="0"/>
                        </a:spcAft>
                        <a:buClr>
                          <a:srgbClr val="03283F"/>
                        </a:buClr>
                        <a:buSzPct val="100000"/>
                        <a:buFont typeface="Arial"/>
                        <a:buChar char="•"/>
                        <a:tabLst/>
                        <a:defRPr/>
                      </a:pPr>
                      <a:r>
                        <a:rPr kumimoji="0" lang="en-US" altLang="ja-JP" sz="1800" b="0" i="0" u="none" strike="noStrike" cap="none" normalizeH="0" baseline="0" dirty="0">
                          <a:ln>
                            <a:noFill/>
                          </a:ln>
                          <a:solidFill>
                            <a:srgbClr val="03283F"/>
                          </a:solidFill>
                          <a:effectLst/>
                          <a:latin typeface="Calibri Regular" charset="0"/>
                          <a:ea typeface="ＭＳ Ｐゴシック" pitchFamily="34" charset="-128"/>
                          <a:cs typeface="Calibri Regular" charset="0"/>
                        </a:rPr>
                        <a:t>Acknowledge the disparity.</a:t>
                      </a:r>
                    </a:p>
                    <a:p>
                      <a:pPr marL="396875" marR="0" lvl="0" indent="-285750" algn="l" defTabSz="457200" rtl="0" eaLnBrk="0" fontAlgn="base" latinLnBrk="0" hangingPunct="0">
                        <a:lnSpc>
                          <a:spcPct val="100000"/>
                        </a:lnSpc>
                        <a:spcBef>
                          <a:spcPct val="30000"/>
                        </a:spcBef>
                        <a:spcAft>
                          <a:spcPct val="0"/>
                        </a:spcAft>
                        <a:buClr>
                          <a:srgbClr val="03283F"/>
                        </a:buClr>
                        <a:buSzPct val="100000"/>
                        <a:buFont typeface="Arial"/>
                        <a:buChar char="•"/>
                        <a:tabLst/>
                        <a:defRPr/>
                      </a:pPr>
                      <a:r>
                        <a:rPr kumimoji="0" lang="en-US" altLang="ja-JP" sz="1800" b="0" i="0" u="none" strike="noStrike" cap="none" normalizeH="0" baseline="0" dirty="0">
                          <a:ln>
                            <a:noFill/>
                          </a:ln>
                          <a:solidFill>
                            <a:srgbClr val="03283F"/>
                          </a:solidFill>
                          <a:effectLst/>
                          <a:latin typeface="Calibri Regular" charset="0"/>
                          <a:ea typeface="ＭＳ Ｐゴシック" pitchFamily="34" charset="-128"/>
                          <a:cs typeface="Calibri Regular" charset="0"/>
                        </a:rPr>
                        <a:t>Policies must be holistic and be developed and implemented with community participation.</a:t>
                      </a:r>
                    </a:p>
                  </a:txBody>
                  <a:tcPr marL="182880" marR="182880" marT="137160" marB="13716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3"/>
                  </a:ext>
                </a:extLst>
              </a:tr>
              <a:tr h="1866135">
                <a:tc>
                  <a:txBody>
                    <a:bodyPr/>
                    <a:lstStyle/>
                    <a:p>
                      <a:pPr marL="0" marR="0" lvl="0" indent="0" algn="l" defTabSz="457200" rtl="0" eaLnBrk="1" fontAlgn="ctr" latinLnBrk="0" hangingPunct="1">
                        <a:lnSpc>
                          <a:spcPct val="90000"/>
                        </a:lnSpc>
                        <a:spcBef>
                          <a:spcPct val="0"/>
                        </a:spcBef>
                        <a:spcAft>
                          <a:spcPct val="0"/>
                        </a:spcAft>
                        <a:buClrTx/>
                        <a:buSzTx/>
                        <a:buFontTx/>
                        <a:buNone/>
                        <a:tabLst/>
                      </a:pPr>
                      <a:r>
                        <a:rPr kumimoji="0" lang="en-US" sz="1600" b="1" i="0" u="none" strike="noStrike" cap="none" normalizeH="0" baseline="0" dirty="0">
                          <a:ln>
                            <a:noFill/>
                          </a:ln>
                          <a:solidFill>
                            <a:srgbClr val="03283F"/>
                          </a:solidFill>
                          <a:effectLst/>
                          <a:latin typeface="Calibri Regular" charset="0"/>
                          <a:ea typeface="+mn-ea"/>
                          <a:cs typeface="Calibri Regular" charset="0"/>
                        </a:rPr>
                        <a:t>MEET MULTIPLE OBJECTIVES/ACHIEVE COMPLIANCE WITH MULTIPLE POLICIES &amp; LAWS</a:t>
                      </a:r>
                      <a:endParaRPr kumimoji="0" lang="en-US" sz="1600" b="1" i="0" u="none" strike="noStrike" cap="none" normalizeH="0" baseline="0" dirty="0">
                        <a:ln>
                          <a:noFill/>
                        </a:ln>
                        <a:solidFill>
                          <a:srgbClr val="03283F"/>
                        </a:solidFill>
                        <a:effectLst/>
                        <a:latin typeface="Calibri Regular" charset="0"/>
                        <a:ea typeface="ＭＳ Ｐゴシック" pitchFamily="34" charset="-128"/>
                        <a:cs typeface="Calibri Regular" charset="0"/>
                      </a:endParaRPr>
                    </a:p>
                  </a:txBody>
                  <a:tcPr marL="182880" marT="91440" marB="9144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2DDD6">
                        <a:alpha val="45000"/>
                      </a:srgbClr>
                    </a:solidFill>
                  </a:tcPr>
                </a:tc>
                <a:tc>
                  <a:txBody>
                    <a:bodyPr/>
                    <a:lstStyle/>
                    <a:p>
                      <a:pPr marL="396875" marR="0" lvl="0" indent="-285750" algn="l" defTabSz="457200" rtl="0" eaLnBrk="0" fontAlgn="base" latinLnBrk="0" hangingPunct="0">
                        <a:lnSpc>
                          <a:spcPct val="100000"/>
                        </a:lnSpc>
                        <a:spcBef>
                          <a:spcPct val="30000"/>
                        </a:spcBef>
                        <a:spcAft>
                          <a:spcPct val="0"/>
                        </a:spcAft>
                        <a:buClr>
                          <a:srgbClr val="03283F"/>
                        </a:buClr>
                        <a:buSzPct val="100000"/>
                        <a:buFont typeface="Arial"/>
                        <a:buChar char="•"/>
                        <a:tabLst/>
                        <a:defRPr/>
                      </a:pPr>
                      <a:r>
                        <a:rPr kumimoji="0" lang="en-US" altLang="en-US" sz="1800" b="0" i="0" u="none" strike="noStrike" cap="none" normalizeH="0" baseline="0" dirty="0">
                          <a:ln>
                            <a:noFill/>
                          </a:ln>
                          <a:solidFill>
                            <a:srgbClr val="03283F"/>
                          </a:solidFill>
                          <a:effectLst/>
                          <a:latin typeface="Calibri Regular" charset="0"/>
                          <a:ea typeface="ＭＳ Ｐゴシック" pitchFamily="34" charset="-128"/>
                          <a:cs typeface="Calibri Regular" charset="0"/>
                        </a:rPr>
                        <a:t>Cannot be guided by strict GHG emission reductions alone</a:t>
                      </a:r>
                    </a:p>
                    <a:p>
                      <a:pPr marL="396875" marR="0" lvl="0" indent="-285750" algn="l" defTabSz="457200" rtl="0" eaLnBrk="0" fontAlgn="base" latinLnBrk="0" hangingPunct="0">
                        <a:lnSpc>
                          <a:spcPct val="100000"/>
                        </a:lnSpc>
                        <a:spcBef>
                          <a:spcPct val="30000"/>
                        </a:spcBef>
                        <a:spcAft>
                          <a:spcPct val="0"/>
                        </a:spcAft>
                        <a:buClr>
                          <a:srgbClr val="03283F"/>
                        </a:buClr>
                        <a:buSzPct val="100000"/>
                        <a:buFont typeface="Arial"/>
                        <a:buChar char="•"/>
                        <a:tabLst/>
                      </a:pPr>
                      <a:r>
                        <a:rPr kumimoji="0" lang="en-US" altLang="en-US" sz="1800" b="0" i="0" u="none" strike="noStrike" cap="none" normalizeH="0" baseline="0" dirty="0">
                          <a:ln>
                            <a:noFill/>
                          </a:ln>
                          <a:solidFill>
                            <a:srgbClr val="03283F"/>
                          </a:solidFill>
                          <a:effectLst/>
                          <a:latin typeface="Calibri Regular" charset="0"/>
                          <a:ea typeface="ＭＳ Ｐゴシック" pitchFamily="34" charset="-128"/>
                          <a:cs typeface="Calibri Regular" charset="0"/>
                        </a:rPr>
                        <a:t>Re: MA 2050 Roadmap and 2030 CECP - EEA has an obligation to concurrently meet multiple obligations: GWSA, GCA, GJA, EO552 on EJ, and EEA EJ Policy</a:t>
                      </a:r>
                    </a:p>
                  </a:txBody>
                  <a:tcPr marL="182880" marR="182880" marT="137160" marB="13716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4"/>
                  </a:ext>
                </a:extLst>
              </a:tr>
              <a:tr h="1360724">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3283F"/>
                          </a:solidFill>
                          <a:effectLst/>
                          <a:latin typeface="Calibri Regular" charset="0"/>
                          <a:cs typeface="Calibri Regular" charset="0"/>
                        </a:rPr>
                        <a:t>PRIORITIZE &amp; ANCHOR EQUITY &amp; JUSTICE </a:t>
                      </a:r>
                      <a:endParaRPr kumimoji="0" lang="en-US" sz="1600" b="1" i="0" u="none" strike="noStrike" cap="none" normalizeH="0" baseline="0" dirty="0">
                        <a:ln>
                          <a:noFill/>
                        </a:ln>
                        <a:solidFill>
                          <a:srgbClr val="03283F"/>
                        </a:solidFill>
                        <a:effectLst/>
                        <a:latin typeface="Calibri Regular" charset="0"/>
                        <a:ea typeface="ＭＳ Ｐゴシック" pitchFamily="34" charset="-128"/>
                        <a:cs typeface="Calibri Regular" charset="0"/>
                      </a:endParaRPr>
                    </a:p>
                  </a:txBody>
                  <a:tcPr marL="182880" marT="91440" marB="9144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2DDD6">
                        <a:alpha val="45000"/>
                      </a:srgbClr>
                    </a:solidFill>
                  </a:tcPr>
                </a:tc>
                <a:tc>
                  <a:txBody>
                    <a:bodyPr/>
                    <a:lstStyle/>
                    <a:p>
                      <a:pPr marL="396875" marR="0" lvl="0" indent="-285750" algn="l" defTabSz="457200" rtl="0" eaLnBrk="0" fontAlgn="base" latinLnBrk="0" hangingPunct="0">
                        <a:lnSpc>
                          <a:spcPct val="100000"/>
                        </a:lnSpc>
                        <a:spcBef>
                          <a:spcPct val="30000"/>
                        </a:spcBef>
                        <a:spcAft>
                          <a:spcPct val="0"/>
                        </a:spcAft>
                        <a:buClr>
                          <a:srgbClr val="03283F"/>
                        </a:buClr>
                        <a:buSzPct val="100000"/>
                        <a:buFont typeface="Arial"/>
                        <a:buChar char="•"/>
                        <a:tabLst/>
                        <a:defRPr/>
                      </a:pPr>
                      <a:r>
                        <a:rPr kumimoji="0" lang="en-US" altLang="en-US" sz="1800" b="0" i="0" u="none" strike="noStrike" cap="none" normalizeH="0" baseline="0" dirty="0">
                          <a:ln>
                            <a:noFill/>
                          </a:ln>
                          <a:solidFill>
                            <a:srgbClr val="03283F"/>
                          </a:solidFill>
                          <a:effectLst/>
                          <a:latin typeface="Calibri Regular" charset="0"/>
                          <a:ea typeface="ＭＳ Ｐゴシック" pitchFamily="34" charset="-128"/>
                          <a:cs typeface="Calibri Regular" charset="0"/>
                        </a:rPr>
                        <a:t>Fully value co-benefits, including health impacts of action, or, conversely, the costs associated with inaction.</a:t>
                      </a:r>
                    </a:p>
                    <a:p>
                      <a:pPr marL="396875" marR="0" lvl="0" indent="-285750" algn="l" defTabSz="457200" rtl="0" eaLnBrk="0" fontAlgn="base" latinLnBrk="0" hangingPunct="0">
                        <a:lnSpc>
                          <a:spcPct val="100000"/>
                        </a:lnSpc>
                        <a:spcBef>
                          <a:spcPct val="30000"/>
                        </a:spcBef>
                        <a:spcAft>
                          <a:spcPct val="0"/>
                        </a:spcAft>
                        <a:buClr>
                          <a:srgbClr val="03283F"/>
                        </a:buClr>
                        <a:buSzPct val="100000"/>
                        <a:buFont typeface="Arial"/>
                        <a:buChar char="•"/>
                        <a:tabLst/>
                        <a:defRPr/>
                      </a:pPr>
                      <a:r>
                        <a:rPr kumimoji="0" lang="en-US" altLang="en-US" sz="1800" b="0" i="0" u="none" strike="noStrike" cap="none" normalizeH="0" baseline="0" dirty="0">
                          <a:ln>
                            <a:noFill/>
                          </a:ln>
                          <a:solidFill>
                            <a:srgbClr val="03283F"/>
                          </a:solidFill>
                          <a:effectLst/>
                          <a:latin typeface="Calibri Regular" charset="0"/>
                          <a:ea typeface="ＭＳ Ｐゴシック" pitchFamily="34" charset="-128"/>
                          <a:cs typeface="Calibri Regular" charset="0"/>
                        </a:rPr>
                        <a:t>Establish metrics, track progress.</a:t>
                      </a:r>
                    </a:p>
                  </a:txBody>
                  <a:tcPr marL="182880" marR="182880" marT="137160" marB="13716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 name="Title 2"/>
          <p:cNvSpPr>
            <a:spLocks noGrp="1"/>
          </p:cNvSpPr>
          <p:nvPr>
            <p:ph type="title"/>
          </p:nvPr>
        </p:nvSpPr>
        <p:spPr>
          <a:xfrm>
            <a:off x="482921" y="457200"/>
            <a:ext cx="11430000" cy="843376"/>
          </a:xfrm>
        </p:spPr>
        <p:txBody>
          <a:bodyPr>
            <a:normAutofit fontScale="90000"/>
          </a:bodyPr>
          <a:lstStyle/>
          <a:p>
            <a:pPr lvl="1" algn="l" defTabSz="914377" rtl="0">
              <a:lnSpc>
                <a:spcPct val="90000"/>
              </a:lnSpc>
              <a:spcBef>
                <a:spcPct val="0"/>
              </a:spcBef>
            </a:pPr>
            <a:r>
              <a:rPr lang="en-US" sz="2700" b="1" kern="1200" dirty="0">
                <a:solidFill>
                  <a:srgbClr val="FF4C1D"/>
                </a:solidFill>
                <a:latin typeface="Calibri Regular" charset="0"/>
                <a:ea typeface="+mj-ea"/>
                <a:cs typeface="+mj-cs"/>
              </a:rPr>
              <a:t>An Equitable &amp; Just Pathway to Net Zero Emissions</a:t>
            </a:r>
            <a:br>
              <a:rPr lang="en-US" sz="2700" b="1" kern="1200" dirty="0">
                <a:solidFill>
                  <a:srgbClr val="FF4C1D"/>
                </a:solidFill>
                <a:latin typeface="Calibri Regular" charset="0"/>
                <a:ea typeface="+mj-ea"/>
                <a:cs typeface="+mj-cs"/>
              </a:rPr>
            </a:br>
            <a:br>
              <a:rPr lang="en-US" sz="2700" b="1" kern="1200" dirty="0">
                <a:solidFill>
                  <a:srgbClr val="FF4C1D"/>
                </a:solidFill>
                <a:latin typeface="Calibri Regular" charset="0"/>
                <a:ea typeface="+mj-ea"/>
                <a:cs typeface="+mj-cs"/>
              </a:rPr>
            </a:br>
            <a:r>
              <a:rPr lang="en-US" dirty="0"/>
              <a:t>Goals/Themes from the </a:t>
            </a:r>
            <a:r>
              <a:rPr lang="en-US" sz="1600" i="1" dirty="0">
                <a:hlinkClick r:id="rId3"/>
              </a:rPr>
              <a:t>CJWG Preliminary Recommendations to Improve the Master Policy List to Address Climate Justice</a:t>
            </a:r>
            <a:r>
              <a:rPr lang="en-US" sz="1600" i="1" dirty="0"/>
              <a:t> (Aug. 7, 2020)</a:t>
            </a:r>
            <a:br>
              <a:rPr lang="en-US" sz="1600" i="1" dirty="0"/>
            </a:br>
            <a:endParaRPr lang="en-US" dirty="0"/>
          </a:p>
        </p:txBody>
      </p:sp>
    </p:spTree>
    <p:extLst>
      <p:ext uri="{BB962C8B-B14F-4D97-AF65-F5344CB8AC3E}">
        <p14:creationId xmlns:p14="http://schemas.microsoft.com/office/powerpoint/2010/main" val="3459284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128"/>
          <p:cNvGraphicFramePr>
            <a:graphicFrameLocks noGrp="1"/>
          </p:cNvGraphicFramePr>
          <p:nvPr>
            <p:extLst>
              <p:ext uri="{D42A27DB-BD31-4B8C-83A1-F6EECF244321}">
                <p14:modId xmlns:p14="http://schemas.microsoft.com/office/powerpoint/2010/main" val="3863719403"/>
              </p:ext>
            </p:extLst>
          </p:nvPr>
        </p:nvGraphicFramePr>
        <p:xfrm>
          <a:off x="482921" y="1300575"/>
          <a:ext cx="11226162" cy="4831975"/>
        </p:xfrm>
        <a:graphic>
          <a:graphicData uri="http://schemas.openxmlformats.org/drawingml/2006/table">
            <a:tbl>
              <a:tblPr>
                <a:tableStyleId>{2D5ABB26-0587-4C30-8999-92F81FD0307C}</a:tableStyleId>
              </a:tblPr>
              <a:tblGrid>
                <a:gridCol w="2181558">
                  <a:extLst>
                    <a:ext uri="{9D8B030D-6E8A-4147-A177-3AD203B41FA5}">
                      <a16:colId xmlns:a16="http://schemas.microsoft.com/office/drawing/2014/main" val="20001"/>
                    </a:ext>
                  </a:extLst>
                </a:gridCol>
                <a:gridCol w="4522302">
                  <a:extLst>
                    <a:ext uri="{9D8B030D-6E8A-4147-A177-3AD203B41FA5}">
                      <a16:colId xmlns:a16="http://schemas.microsoft.com/office/drawing/2014/main" val="20000"/>
                    </a:ext>
                  </a:extLst>
                </a:gridCol>
                <a:gridCol w="4522302">
                  <a:extLst>
                    <a:ext uri="{9D8B030D-6E8A-4147-A177-3AD203B41FA5}">
                      <a16:colId xmlns:a16="http://schemas.microsoft.com/office/drawing/2014/main" val="1820351940"/>
                    </a:ext>
                  </a:extLst>
                </a:gridCol>
              </a:tblGrid>
              <a:tr h="2168681">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3283F"/>
                          </a:solidFill>
                          <a:effectLst/>
                          <a:latin typeface="Calibri Regular" charset="0"/>
                          <a:ea typeface="+mn-ea"/>
                          <a:cs typeface="Calibri Regular" charset="0"/>
                        </a:rPr>
                        <a:t>SECTOR</a:t>
                      </a:r>
                      <a:endParaRPr kumimoji="0" lang="en-US" sz="1600" b="1" i="0" u="none" strike="noStrike" cap="none" normalizeH="0" baseline="0" dirty="0">
                        <a:ln>
                          <a:noFill/>
                        </a:ln>
                        <a:solidFill>
                          <a:srgbClr val="03283F"/>
                        </a:solidFill>
                        <a:effectLst/>
                        <a:latin typeface="Calibri Regular" charset="0"/>
                        <a:ea typeface="ＭＳ Ｐゴシック" pitchFamily="34" charset="-128"/>
                        <a:cs typeface="Calibri Regular" charset="0"/>
                      </a:endParaRPr>
                    </a:p>
                  </a:txBody>
                  <a:tcPr marL="182880" marT="91440" marB="9144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2DDD6">
                        <a:alpha val="45000"/>
                      </a:srgbClr>
                    </a:solidFill>
                  </a:tcPr>
                </a:tc>
                <a:tc>
                  <a:txBody>
                    <a:bodyPr/>
                    <a:lstStyle/>
                    <a:p>
                      <a:pPr marL="111125" marR="0" lvl="0" indent="0" algn="ctr" defTabSz="457200" rtl="0" eaLnBrk="0" fontAlgn="base" latinLnBrk="0" hangingPunct="0">
                        <a:lnSpc>
                          <a:spcPct val="100000"/>
                        </a:lnSpc>
                        <a:spcBef>
                          <a:spcPct val="30000"/>
                        </a:spcBef>
                        <a:spcAft>
                          <a:spcPct val="0"/>
                        </a:spcAft>
                        <a:buClr>
                          <a:srgbClr val="03283F"/>
                        </a:buClr>
                        <a:buSzPct val="100000"/>
                        <a:buFont typeface="Arial" panose="020B0604020202020204" pitchFamily="34" charset="0"/>
                        <a:buNone/>
                        <a:tabLst/>
                        <a:defRPr/>
                      </a:pPr>
                      <a:r>
                        <a:rPr kumimoji="0" lang="en-US" altLang="ja-JP" sz="1800" b="1" i="0" u="none" strike="noStrike" cap="none" normalizeH="0" baseline="0" dirty="0">
                          <a:ln>
                            <a:noFill/>
                          </a:ln>
                          <a:solidFill>
                            <a:srgbClr val="03283F"/>
                          </a:solidFill>
                          <a:effectLst/>
                          <a:latin typeface="Calibri Regular" charset="0"/>
                          <a:ea typeface="ＭＳ Ｐゴシック" pitchFamily="34" charset="-128"/>
                          <a:cs typeface="Calibri Regular" charset="0"/>
                        </a:rPr>
                        <a:t>Overall Policy Recommendations</a:t>
                      </a:r>
                    </a:p>
                    <a:p>
                      <a:pPr marL="111125" marR="0" lvl="0" indent="0" algn="ctr" defTabSz="457200" rtl="0" eaLnBrk="0" fontAlgn="base" latinLnBrk="0" hangingPunct="0">
                        <a:lnSpc>
                          <a:spcPct val="100000"/>
                        </a:lnSpc>
                        <a:spcBef>
                          <a:spcPct val="30000"/>
                        </a:spcBef>
                        <a:spcAft>
                          <a:spcPct val="0"/>
                        </a:spcAft>
                        <a:buClr>
                          <a:srgbClr val="03283F"/>
                        </a:buClr>
                        <a:buSzPct val="100000"/>
                        <a:buFont typeface="Arial" panose="020B0604020202020204" pitchFamily="34" charset="0"/>
                        <a:buNone/>
                        <a:tabLst/>
                        <a:defRPr/>
                      </a:pPr>
                      <a:r>
                        <a:rPr lang="en-US" i="1" dirty="0">
                          <a:hlinkClick r:id="rId3"/>
                        </a:rPr>
                        <a:t>IAC Policy Recommendations</a:t>
                      </a:r>
                      <a:r>
                        <a:rPr lang="en-US" i="1" dirty="0"/>
                        <a:t> </a:t>
                      </a:r>
                    </a:p>
                    <a:p>
                      <a:pPr marL="111125" marR="0" lvl="0" indent="0" algn="ctr" defTabSz="457200" rtl="0" eaLnBrk="0" fontAlgn="base" latinLnBrk="0" hangingPunct="0">
                        <a:lnSpc>
                          <a:spcPct val="100000"/>
                        </a:lnSpc>
                        <a:spcBef>
                          <a:spcPct val="30000"/>
                        </a:spcBef>
                        <a:spcAft>
                          <a:spcPct val="0"/>
                        </a:spcAft>
                        <a:buClr>
                          <a:srgbClr val="03283F"/>
                        </a:buClr>
                        <a:buSzPct val="100000"/>
                        <a:buFont typeface="Arial" panose="020B0604020202020204" pitchFamily="34" charset="0"/>
                        <a:buNone/>
                        <a:tabLst/>
                        <a:defRPr/>
                      </a:pPr>
                      <a:r>
                        <a:rPr lang="en-US" i="1" dirty="0"/>
                        <a:t>(Aug. 22, 2019)</a:t>
                      </a:r>
                      <a:endParaRPr lang="en-US" dirty="0"/>
                    </a:p>
                  </a:txBody>
                  <a:tcPr marL="182880" marR="182880" marT="137160" marB="13716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111125" marR="0" lvl="0" indent="0" algn="ctr" defTabSz="457200" rtl="0" eaLnBrk="0" fontAlgn="base" latinLnBrk="0" hangingPunct="0">
                        <a:lnSpc>
                          <a:spcPct val="100000"/>
                        </a:lnSpc>
                        <a:spcBef>
                          <a:spcPct val="30000"/>
                        </a:spcBef>
                        <a:spcAft>
                          <a:spcPct val="0"/>
                        </a:spcAft>
                        <a:buClr>
                          <a:srgbClr val="03283F"/>
                        </a:buClr>
                        <a:buSzPct val="100000"/>
                        <a:buFont typeface="Arial" panose="020B0604020202020204" pitchFamily="34" charset="0"/>
                        <a:buNone/>
                        <a:tabLst/>
                        <a:defRPr/>
                      </a:pPr>
                      <a:r>
                        <a:rPr kumimoji="0" lang="en-US" altLang="ja-JP" sz="1800" b="1" i="0" u="none" strike="noStrike" cap="none" normalizeH="0" baseline="0" dirty="0">
                          <a:ln>
                            <a:noFill/>
                          </a:ln>
                          <a:solidFill>
                            <a:srgbClr val="03283F"/>
                          </a:solidFill>
                          <a:effectLst/>
                          <a:latin typeface="Calibri Regular" charset="0"/>
                          <a:ea typeface="ＭＳ Ｐゴシック" pitchFamily="34" charset="-128"/>
                          <a:cs typeface="Calibri Regular" charset="0"/>
                        </a:rPr>
                        <a:t>Detailed Implementation Recommendations</a:t>
                      </a:r>
                    </a:p>
                    <a:p>
                      <a:pPr marL="111125" marR="0" lvl="0" indent="0" algn="ctr" defTabSz="457200" rtl="0" eaLnBrk="0" fontAlgn="base" latinLnBrk="0" hangingPunct="0">
                        <a:lnSpc>
                          <a:spcPct val="100000"/>
                        </a:lnSpc>
                        <a:spcBef>
                          <a:spcPct val="30000"/>
                        </a:spcBef>
                        <a:spcAft>
                          <a:spcPct val="0"/>
                        </a:spcAft>
                        <a:buClr>
                          <a:srgbClr val="03283F"/>
                        </a:buClr>
                        <a:buSzPct val="100000"/>
                        <a:buFont typeface="Arial" panose="020B0604020202020204" pitchFamily="34" charset="0"/>
                        <a:buNone/>
                        <a:tabLst/>
                        <a:defRPr/>
                      </a:pPr>
                      <a:r>
                        <a:rPr lang="en-US" i="1" dirty="0">
                          <a:hlinkClick r:id="rId4"/>
                        </a:rPr>
                        <a:t>CJWG Preliminary Recommendations to Improve the Master Policy List to Address Climate Justice</a:t>
                      </a:r>
                      <a:r>
                        <a:rPr lang="en-US" i="1" dirty="0"/>
                        <a:t> </a:t>
                      </a:r>
                    </a:p>
                    <a:p>
                      <a:pPr marL="111125" marR="0" lvl="0" indent="0" algn="ctr" defTabSz="457200" rtl="0" eaLnBrk="0" fontAlgn="base" latinLnBrk="0" hangingPunct="0">
                        <a:lnSpc>
                          <a:spcPct val="100000"/>
                        </a:lnSpc>
                        <a:spcBef>
                          <a:spcPct val="30000"/>
                        </a:spcBef>
                        <a:spcAft>
                          <a:spcPct val="0"/>
                        </a:spcAft>
                        <a:buClr>
                          <a:srgbClr val="03283F"/>
                        </a:buClr>
                        <a:buSzPct val="100000"/>
                        <a:buFont typeface="Arial" panose="020B0604020202020204" pitchFamily="34" charset="0"/>
                        <a:buNone/>
                        <a:tabLst/>
                        <a:defRPr/>
                      </a:pPr>
                      <a:r>
                        <a:rPr lang="en-US" i="1" dirty="0"/>
                        <a:t>(Aug. 7, 2020)</a:t>
                      </a:r>
                      <a:endParaRPr kumimoji="0" lang="en-US" altLang="ja-JP" sz="1800" b="1" i="0" u="none" strike="noStrike" cap="none" normalizeH="0" baseline="0" dirty="0">
                        <a:ln>
                          <a:noFill/>
                        </a:ln>
                        <a:solidFill>
                          <a:srgbClr val="03283F"/>
                        </a:solidFill>
                        <a:effectLst/>
                        <a:latin typeface="Calibri Regular" charset="0"/>
                        <a:ea typeface="ＭＳ Ｐゴシック" pitchFamily="34" charset="-128"/>
                        <a:cs typeface="Calibri Regular" charset="0"/>
                      </a:endParaRPr>
                    </a:p>
                  </a:txBody>
                  <a:tcPr marL="182880" marR="182880" marT="137160" marB="13716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3"/>
                  </a:ext>
                </a:extLst>
              </a:tr>
              <a:tr h="570706">
                <a:tc>
                  <a:txBody>
                    <a:bodyPr/>
                    <a:lstStyle/>
                    <a:p>
                      <a:pPr marL="0" marR="0" lvl="0" indent="0" algn="l" defTabSz="457200" rtl="0" eaLnBrk="1" fontAlgn="ctr" latinLnBrk="0" hangingPunct="1">
                        <a:lnSpc>
                          <a:spcPct val="90000"/>
                        </a:lnSpc>
                        <a:spcBef>
                          <a:spcPct val="0"/>
                        </a:spcBef>
                        <a:spcAft>
                          <a:spcPct val="0"/>
                        </a:spcAft>
                        <a:buClrTx/>
                        <a:buSzTx/>
                        <a:buFontTx/>
                        <a:buNone/>
                        <a:tabLst/>
                      </a:pPr>
                      <a:r>
                        <a:rPr kumimoji="0" lang="en-US" sz="1600" b="1" i="0" u="none" strike="noStrike" cap="none" normalizeH="0" baseline="0" dirty="0">
                          <a:ln>
                            <a:noFill/>
                          </a:ln>
                          <a:solidFill>
                            <a:srgbClr val="03283F"/>
                          </a:solidFill>
                          <a:effectLst/>
                          <a:latin typeface="Calibri Regular" charset="0"/>
                          <a:ea typeface="ＭＳ Ｐゴシック" pitchFamily="34" charset="-128"/>
                          <a:cs typeface="Calibri Regular" charset="0"/>
                        </a:rPr>
                        <a:t>BUILDINGS</a:t>
                      </a:r>
                    </a:p>
                  </a:txBody>
                  <a:tcPr marL="182880" marT="91440" marB="9144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2DDD6">
                        <a:alpha val="45000"/>
                      </a:srgbClr>
                    </a:solidFill>
                  </a:tcPr>
                </a:tc>
                <a:tc>
                  <a:txBody>
                    <a:bodyPr/>
                    <a:lstStyle/>
                    <a:p>
                      <a:pPr marL="111125" marR="0" lvl="0" indent="0" algn="ctr" defTabSz="457200" rtl="0" eaLnBrk="0" fontAlgn="base" latinLnBrk="0" hangingPunct="0">
                        <a:lnSpc>
                          <a:spcPct val="100000"/>
                        </a:lnSpc>
                        <a:spcBef>
                          <a:spcPct val="30000"/>
                        </a:spcBef>
                        <a:spcAft>
                          <a:spcPct val="0"/>
                        </a:spcAft>
                        <a:buClr>
                          <a:srgbClr val="03283F"/>
                        </a:buClr>
                        <a:buSzPct val="100000"/>
                        <a:buFont typeface="Arial"/>
                        <a:buNone/>
                        <a:tabLst/>
                        <a:defRPr/>
                      </a:pPr>
                      <a:r>
                        <a:rPr kumimoji="0" lang="en-US" altLang="en-US" sz="1800" b="0" i="0" u="none" strike="noStrike" cap="none" normalizeH="0" baseline="0" dirty="0">
                          <a:ln>
                            <a:noFill/>
                          </a:ln>
                          <a:solidFill>
                            <a:srgbClr val="03283F"/>
                          </a:solidFill>
                          <a:effectLst/>
                          <a:latin typeface="Calibri Regular" charset="0"/>
                          <a:ea typeface="ＭＳ Ｐゴシック" pitchFamily="34" charset="-128"/>
                          <a:cs typeface="Calibri Regular" charset="0"/>
                        </a:rPr>
                        <a:t>4</a:t>
                      </a:r>
                    </a:p>
                  </a:txBody>
                  <a:tcPr marL="182880" marR="182880" marT="137160" marB="13716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111125" marR="0" lvl="0" indent="0" algn="ctr" defTabSz="457200" rtl="0" eaLnBrk="0" fontAlgn="base" latinLnBrk="0" hangingPunct="0">
                        <a:lnSpc>
                          <a:spcPct val="100000"/>
                        </a:lnSpc>
                        <a:spcBef>
                          <a:spcPct val="30000"/>
                        </a:spcBef>
                        <a:spcAft>
                          <a:spcPct val="0"/>
                        </a:spcAft>
                        <a:buClr>
                          <a:srgbClr val="03283F"/>
                        </a:buClr>
                        <a:buSzPct val="100000"/>
                        <a:buFont typeface="Arial"/>
                        <a:buNone/>
                        <a:tabLst/>
                      </a:pPr>
                      <a:r>
                        <a:rPr kumimoji="0" lang="en-US" altLang="en-US" sz="1800" b="0" i="0" u="none" strike="noStrike" cap="none" normalizeH="0" baseline="0" dirty="0">
                          <a:ln>
                            <a:noFill/>
                          </a:ln>
                          <a:solidFill>
                            <a:srgbClr val="03283F"/>
                          </a:solidFill>
                          <a:effectLst/>
                          <a:latin typeface="Calibri Regular" charset="0"/>
                          <a:ea typeface="ＭＳ Ｐゴシック" pitchFamily="34" charset="-128"/>
                          <a:cs typeface="Calibri Regular" charset="0"/>
                        </a:rPr>
                        <a:t>7</a:t>
                      </a:r>
                    </a:p>
                  </a:txBody>
                  <a:tcPr marL="182880" marR="182880" marT="137160" marB="13716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4"/>
                  </a:ext>
                </a:extLst>
              </a:tr>
              <a:tr h="570706">
                <a:tc>
                  <a:txBody>
                    <a:bodyPr/>
                    <a:lstStyle/>
                    <a:p>
                      <a:pPr marL="0" marR="0" lvl="0" indent="0" algn="l" defTabSz="457200" rtl="0" eaLnBrk="1" fontAlgn="ctr" latinLnBrk="0" hangingPunct="1">
                        <a:lnSpc>
                          <a:spcPct val="90000"/>
                        </a:lnSpc>
                        <a:spcBef>
                          <a:spcPct val="0"/>
                        </a:spcBef>
                        <a:spcAft>
                          <a:spcPct val="0"/>
                        </a:spcAft>
                        <a:buClrTx/>
                        <a:buSzTx/>
                        <a:buFontTx/>
                        <a:buNone/>
                        <a:tabLst/>
                      </a:pPr>
                      <a:r>
                        <a:rPr kumimoji="0" lang="en-US" sz="1600" b="1" i="0" u="none" strike="noStrike" cap="none" normalizeH="0" baseline="0" dirty="0">
                          <a:ln>
                            <a:noFill/>
                          </a:ln>
                          <a:solidFill>
                            <a:srgbClr val="03283F"/>
                          </a:solidFill>
                          <a:effectLst/>
                          <a:latin typeface="Calibri Regular" charset="0"/>
                          <a:ea typeface="ＭＳ Ｐゴシック" pitchFamily="34" charset="-128"/>
                          <a:cs typeface="Calibri Regular" charset="0"/>
                        </a:rPr>
                        <a:t>ELECTRICITY</a:t>
                      </a:r>
                    </a:p>
                  </a:txBody>
                  <a:tcPr marL="182880" marT="91440" marB="9144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2DDD6">
                        <a:alpha val="45000"/>
                      </a:srgbClr>
                    </a:solidFill>
                  </a:tcPr>
                </a:tc>
                <a:tc>
                  <a:txBody>
                    <a:bodyPr/>
                    <a:lstStyle/>
                    <a:p>
                      <a:pPr marL="111125" marR="0" lvl="0" indent="0" algn="ctr" defTabSz="457200" rtl="0" eaLnBrk="0" fontAlgn="base" latinLnBrk="0" hangingPunct="0">
                        <a:lnSpc>
                          <a:spcPct val="100000"/>
                        </a:lnSpc>
                        <a:spcBef>
                          <a:spcPct val="30000"/>
                        </a:spcBef>
                        <a:spcAft>
                          <a:spcPct val="0"/>
                        </a:spcAft>
                        <a:buClr>
                          <a:srgbClr val="03283F"/>
                        </a:buClr>
                        <a:buSzPct val="100000"/>
                        <a:buFont typeface="Arial"/>
                        <a:buNone/>
                        <a:tabLst/>
                        <a:defRPr/>
                      </a:pPr>
                      <a:r>
                        <a:rPr kumimoji="0" lang="en-US" altLang="en-US" sz="1800" b="0" i="0" u="none" strike="noStrike" cap="none" normalizeH="0" baseline="0" dirty="0">
                          <a:ln>
                            <a:noFill/>
                          </a:ln>
                          <a:solidFill>
                            <a:srgbClr val="03283F"/>
                          </a:solidFill>
                          <a:effectLst/>
                          <a:latin typeface="Calibri Regular" charset="0"/>
                          <a:ea typeface="ＭＳ Ｐゴシック" pitchFamily="34" charset="-128"/>
                          <a:cs typeface="Calibri Regular" charset="0"/>
                        </a:rPr>
                        <a:t>5</a:t>
                      </a:r>
                    </a:p>
                  </a:txBody>
                  <a:tcPr marL="182880" marR="182880" marT="137160" marB="13716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111125" marR="0" lvl="0" indent="0" algn="ctr" defTabSz="457200" rtl="0" eaLnBrk="0" fontAlgn="base" latinLnBrk="0" hangingPunct="0">
                        <a:lnSpc>
                          <a:spcPct val="100000"/>
                        </a:lnSpc>
                        <a:spcBef>
                          <a:spcPct val="30000"/>
                        </a:spcBef>
                        <a:spcAft>
                          <a:spcPct val="0"/>
                        </a:spcAft>
                        <a:buClr>
                          <a:srgbClr val="03283F"/>
                        </a:buClr>
                        <a:buSzPct val="100000"/>
                        <a:buFont typeface="Arial"/>
                        <a:buNone/>
                        <a:tabLst/>
                      </a:pPr>
                      <a:r>
                        <a:rPr kumimoji="0" lang="en-US" altLang="en-US" sz="1800" b="0" i="0" u="none" strike="noStrike" cap="none" normalizeH="0" baseline="0" dirty="0">
                          <a:ln>
                            <a:noFill/>
                          </a:ln>
                          <a:solidFill>
                            <a:srgbClr val="03283F"/>
                          </a:solidFill>
                          <a:effectLst/>
                          <a:latin typeface="Calibri Regular" charset="0"/>
                          <a:ea typeface="ＭＳ Ｐゴシック" pitchFamily="34" charset="-128"/>
                          <a:cs typeface="Calibri Regular" charset="0"/>
                        </a:rPr>
                        <a:t>9</a:t>
                      </a:r>
                    </a:p>
                  </a:txBody>
                  <a:tcPr marL="182880" marR="182880" marT="137160" marB="13716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23085347"/>
                  </a:ext>
                </a:extLst>
              </a:tr>
              <a:tr h="951176">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3283F"/>
                          </a:solidFill>
                          <a:effectLst/>
                          <a:latin typeface="Calibri Regular" charset="0"/>
                          <a:ea typeface="ＭＳ Ｐゴシック" pitchFamily="34" charset="-128"/>
                          <a:cs typeface="Calibri Regular" charset="0"/>
                        </a:rPr>
                        <a:t>LAND USE &amp; NATURE-BASED SOLUTIONS</a:t>
                      </a:r>
                    </a:p>
                  </a:txBody>
                  <a:tcPr marL="182880" marT="91440" marB="9144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2DDD6">
                        <a:alpha val="45000"/>
                      </a:srgbClr>
                    </a:solidFill>
                  </a:tcPr>
                </a:tc>
                <a:tc>
                  <a:txBody>
                    <a:bodyPr/>
                    <a:lstStyle/>
                    <a:p>
                      <a:pPr marL="111125" marR="0" lvl="0" indent="0" algn="ctr" defTabSz="457200" rtl="0" eaLnBrk="0" fontAlgn="base" latinLnBrk="0" hangingPunct="0">
                        <a:lnSpc>
                          <a:spcPct val="100000"/>
                        </a:lnSpc>
                        <a:spcBef>
                          <a:spcPct val="30000"/>
                        </a:spcBef>
                        <a:spcAft>
                          <a:spcPct val="0"/>
                        </a:spcAft>
                        <a:buClr>
                          <a:srgbClr val="03283F"/>
                        </a:buClr>
                        <a:buSzPct val="100000"/>
                        <a:buFont typeface="Arial"/>
                        <a:buNone/>
                        <a:tabLst/>
                        <a:defRPr/>
                      </a:pPr>
                      <a:r>
                        <a:rPr kumimoji="0" lang="en-US" altLang="en-US" sz="1800" b="0" i="0" u="none" strike="noStrike" cap="none" normalizeH="0" baseline="0" dirty="0">
                          <a:ln>
                            <a:noFill/>
                          </a:ln>
                          <a:solidFill>
                            <a:srgbClr val="03283F"/>
                          </a:solidFill>
                          <a:effectLst/>
                          <a:latin typeface="Calibri Regular" charset="0"/>
                          <a:ea typeface="ＭＳ Ｐゴシック" pitchFamily="34" charset="-128"/>
                          <a:cs typeface="Calibri Regular" charset="0"/>
                        </a:rPr>
                        <a:t>7</a:t>
                      </a:r>
                    </a:p>
                  </a:txBody>
                  <a:tcPr marL="182880" marR="182880" marT="137160" marB="13716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111125" marR="0" lvl="0" indent="0" algn="ctr" defTabSz="457200" rtl="0" eaLnBrk="0" fontAlgn="base" latinLnBrk="0" hangingPunct="0">
                        <a:lnSpc>
                          <a:spcPct val="100000"/>
                        </a:lnSpc>
                        <a:spcBef>
                          <a:spcPct val="30000"/>
                        </a:spcBef>
                        <a:spcAft>
                          <a:spcPct val="0"/>
                        </a:spcAft>
                        <a:buClr>
                          <a:srgbClr val="03283F"/>
                        </a:buClr>
                        <a:buSzPct val="100000"/>
                        <a:buFont typeface="Arial"/>
                        <a:buNone/>
                        <a:tabLst/>
                        <a:defRPr/>
                      </a:pPr>
                      <a:r>
                        <a:rPr kumimoji="0" lang="en-US" altLang="en-US" sz="1800" b="0" i="0" u="none" strike="noStrike" cap="none" normalizeH="0" baseline="0" dirty="0">
                          <a:ln>
                            <a:noFill/>
                          </a:ln>
                          <a:solidFill>
                            <a:srgbClr val="03283F"/>
                          </a:solidFill>
                          <a:effectLst/>
                          <a:latin typeface="Calibri Regular" charset="0"/>
                          <a:ea typeface="ＭＳ Ｐゴシック" pitchFamily="34" charset="-128"/>
                          <a:cs typeface="Calibri Regular" charset="0"/>
                        </a:rPr>
                        <a:t>17</a:t>
                      </a:r>
                    </a:p>
                  </a:txBody>
                  <a:tcPr marL="182880" marR="182880" marT="137160" marB="13716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5"/>
                  </a:ext>
                </a:extLst>
              </a:tr>
              <a:tr h="570706">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3283F"/>
                          </a:solidFill>
                          <a:effectLst/>
                          <a:latin typeface="Calibri Regular" charset="0"/>
                          <a:ea typeface="ＭＳ Ｐゴシック" pitchFamily="34" charset="-128"/>
                          <a:cs typeface="Calibri Regular" charset="0"/>
                        </a:rPr>
                        <a:t>TRANSPORTATION</a:t>
                      </a:r>
                    </a:p>
                  </a:txBody>
                  <a:tcPr marL="182880" marT="91440" marB="9144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2DDD6">
                        <a:alpha val="45000"/>
                      </a:srgbClr>
                    </a:solidFill>
                  </a:tcPr>
                </a:tc>
                <a:tc>
                  <a:txBody>
                    <a:bodyPr/>
                    <a:lstStyle/>
                    <a:p>
                      <a:pPr marL="111125" marR="0" lvl="0" indent="0" algn="ctr" defTabSz="457200" rtl="0" eaLnBrk="0" fontAlgn="base" latinLnBrk="0" hangingPunct="0">
                        <a:lnSpc>
                          <a:spcPct val="100000"/>
                        </a:lnSpc>
                        <a:spcBef>
                          <a:spcPct val="30000"/>
                        </a:spcBef>
                        <a:spcAft>
                          <a:spcPct val="0"/>
                        </a:spcAft>
                        <a:buClr>
                          <a:srgbClr val="03283F"/>
                        </a:buClr>
                        <a:buSzPct val="100000"/>
                        <a:buFont typeface="Arial"/>
                        <a:buNone/>
                        <a:tabLst/>
                        <a:defRPr/>
                      </a:pPr>
                      <a:r>
                        <a:rPr kumimoji="0" lang="en-US" altLang="en-US" sz="1800" b="0" i="0" u="none" strike="noStrike" cap="none" normalizeH="0" baseline="0" dirty="0">
                          <a:ln>
                            <a:noFill/>
                          </a:ln>
                          <a:solidFill>
                            <a:srgbClr val="03283F"/>
                          </a:solidFill>
                          <a:effectLst/>
                          <a:latin typeface="Calibri Regular" charset="0"/>
                          <a:ea typeface="ＭＳ Ｐゴシック" pitchFamily="34" charset="-128"/>
                          <a:cs typeface="Calibri Regular" charset="0"/>
                        </a:rPr>
                        <a:t>4</a:t>
                      </a:r>
                    </a:p>
                  </a:txBody>
                  <a:tcPr marL="182880" marR="182880" marT="137160" marB="13716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111125" marR="0" lvl="0" indent="0" algn="ctr" defTabSz="457200" rtl="0" eaLnBrk="0" fontAlgn="base" latinLnBrk="0" hangingPunct="0">
                        <a:lnSpc>
                          <a:spcPct val="100000"/>
                        </a:lnSpc>
                        <a:spcBef>
                          <a:spcPct val="30000"/>
                        </a:spcBef>
                        <a:spcAft>
                          <a:spcPct val="0"/>
                        </a:spcAft>
                        <a:buClr>
                          <a:srgbClr val="03283F"/>
                        </a:buClr>
                        <a:buSzPct val="100000"/>
                        <a:buFont typeface="Arial"/>
                        <a:buNone/>
                        <a:tabLst/>
                        <a:defRPr/>
                      </a:pPr>
                      <a:r>
                        <a:rPr kumimoji="0" lang="en-US" altLang="en-US" sz="1800" b="0" i="0" u="none" strike="noStrike" cap="none" normalizeH="0" baseline="0" dirty="0">
                          <a:ln>
                            <a:noFill/>
                          </a:ln>
                          <a:solidFill>
                            <a:srgbClr val="03283F"/>
                          </a:solidFill>
                          <a:effectLst/>
                          <a:latin typeface="Calibri Regular" charset="0"/>
                          <a:ea typeface="ＭＳ Ｐゴシック" pitchFamily="34" charset="-128"/>
                          <a:cs typeface="Calibri Regular" charset="0"/>
                        </a:rPr>
                        <a:t>15</a:t>
                      </a:r>
                    </a:p>
                  </a:txBody>
                  <a:tcPr marL="182880" marR="182880" marT="137160" marB="13716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707716885"/>
                  </a:ext>
                </a:extLst>
              </a:tr>
            </a:tbl>
          </a:graphicData>
        </a:graphic>
      </p:graphicFrame>
      <p:sp>
        <p:nvSpPr>
          <p:cNvPr id="3" name="Title 2"/>
          <p:cNvSpPr>
            <a:spLocks noGrp="1"/>
          </p:cNvSpPr>
          <p:nvPr>
            <p:ph type="title"/>
          </p:nvPr>
        </p:nvSpPr>
        <p:spPr>
          <a:xfrm>
            <a:off x="482921" y="434898"/>
            <a:ext cx="11430000" cy="843376"/>
          </a:xfrm>
        </p:spPr>
        <p:txBody>
          <a:bodyPr>
            <a:normAutofit fontScale="90000"/>
          </a:bodyPr>
          <a:lstStyle/>
          <a:p>
            <a:pPr lvl="1" algn="l" defTabSz="914377" rtl="0">
              <a:lnSpc>
                <a:spcPct val="90000"/>
              </a:lnSpc>
              <a:spcBef>
                <a:spcPct val="0"/>
              </a:spcBef>
            </a:pPr>
            <a:r>
              <a:rPr lang="en-US" sz="2700" b="1" kern="1200" dirty="0">
                <a:solidFill>
                  <a:srgbClr val="FF4C1D"/>
                </a:solidFill>
                <a:latin typeface="Calibri Regular" charset="0"/>
                <a:ea typeface="+mj-ea"/>
                <a:cs typeface="+mj-cs"/>
              </a:rPr>
              <a:t>Summary of CJWG Preliminary Recommendations to Improve IAC Master Policy List</a:t>
            </a:r>
            <a:br>
              <a:rPr lang="en-US" sz="2700" b="1" kern="1200" dirty="0">
                <a:solidFill>
                  <a:srgbClr val="FF4C1D"/>
                </a:solidFill>
                <a:latin typeface="Calibri Regular" charset="0"/>
                <a:ea typeface="+mj-ea"/>
                <a:cs typeface="+mj-cs"/>
              </a:rPr>
            </a:br>
            <a:br>
              <a:rPr lang="en-US" sz="1600" i="1" dirty="0"/>
            </a:br>
            <a:endParaRPr lang="en-US" dirty="0"/>
          </a:p>
        </p:txBody>
      </p:sp>
      <p:sp>
        <p:nvSpPr>
          <p:cNvPr id="4" name="Rectangle 3"/>
          <p:cNvSpPr/>
          <p:nvPr/>
        </p:nvSpPr>
        <p:spPr>
          <a:xfrm>
            <a:off x="482921" y="5888954"/>
            <a:ext cx="11351941" cy="646331"/>
          </a:xfrm>
          <a:prstGeom prst="rect">
            <a:avLst/>
          </a:prstGeom>
        </p:spPr>
        <p:txBody>
          <a:bodyPr wrap="square">
            <a:spAutoFit/>
          </a:bodyPr>
          <a:lstStyle/>
          <a:p>
            <a:br>
              <a:rPr lang="en-US" i="1" dirty="0"/>
            </a:br>
            <a:endParaRPr lang="en-US" dirty="0"/>
          </a:p>
        </p:txBody>
      </p:sp>
    </p:spTree>
    <p:extLst>
      <p:ext uri="{BB962C8B-B14F-4D97-AF65-F5344CB8AC3E}">
        <p14:creationId xmlns:p14="http://schemas.microsoft.com/office/powerpoint/2010/main" val="429076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128"/>
          <p:cNvGraphicFramePr>
            <a:graphicFrameLocks noGrp="1"/>
          </p:cNvGraphicFramePr>
          <p:nvPr>
            <p:extLst>
              <p:ext uri="{D42A27DB-BD31-4B8C-83A1-F6EECF244321}">
                <p14:modId xmlns:p14="http://schemas.microsoft.com/office/powerpoint/2010/main" val="1493493383"/>
              </p:ext>
            </p:extLst>
          </p:nvPr>
        </p:nvGraphicFramePr>
        <p:xfrm>
          <a:off x="381000" y="1169898"/>
          <a:ext cx="11226161" cy="5015002"/>
        </p:xfrm>
        <a:graphic>
          <a:graphicData uri="http://schemas.openxmlformats.org/drawingml/2006/table">
            <a:tbl>
              <a:tblPr>
                <a:tableStyleId>{2D5ABB26-0587-4C30-8999-92F81FD0307C}</a:tableStyleId>
              </a:tblPr>
              <a:tblGrid>
                <a:gridCol w="977900">
                  <a:extLst>
                    <a:ext uri="{9D8B030D-6E8A-4147-A177-3AD203B41FA5}">
                      <a16:colId xmlns:a16="http://schemas.microsoft.com/office/drawing/2014/main" val="20001"/>
                    </a:ext>
                  </a:extLst>
                </a:gridCol>
                <a:gridCol w="10248261">
                  <a:extLst>
                    <a:ext uri="{9D8B030D-6E8A-4147-A177-3AD203B41FA5}">
                      <a16:colId xmlns:a16="http://schemas.microsoft.com/office/drawing/2014/main" val="20000"/>
                    </a:ext>
                  </a:extLst>
                </a:gridCol>
              </a:tblGrid>
              <a:tr h="2006001">
                <a:tc gridSpan="2">
                  <a:txBody>
                    <a:bodyPr/>
                    <a:lstStyle/>
                    <a:p>
                      <a:pPr rtl="0"/>
                      <a:r>
                        <a:rPr lang="en-US" sz="2800" b="1" i="0" u="none" strike="noStrike" kern="1200" dirty="0">
                          <a:solidFill>
                            <a:schemeClr val="tx1"/>
                          </a:solidFill>
                          <a:effectLst/>
                          <a:latin typeface="+mn-lt"/>
                          <a:ea typeface="+mn-ea"/>
                          <a:cs typeface="+mn-cs"/>
                        </a:rPr>
                        <a:t>Policy #1: </a:t>
                      </a:r>
                      <a:r>
                        <a:rPr lang="en-US" sz="2800" b="0" i="0" u="none" strike="noStrike" kern="1200" dirty="0">
                          <a:solidFill>
                            <a:schemeClr val="tx1"/>
                          </a:solidFill>
                          <a:effectLst/>
                          <a:latin typeface="+mn-lt"/>
                          <a:ea typeface="+mn-ea"/>
                          <a:cs typeface="+mn-cs"/>
                        </a:rPr>
                        <a:t>Set Mandatory Emissions Reduction Limits on Building Sector Statewide by 2020</a:t>
                      </a:r>
                      <a:endParaRPr lang="en-US" sz="2400" b="0" dirty="0">
                        <a:effectLst/>
                      </a:endParaRPr>
                    </a:p>
                  </a:txBody>
                  <a:tcPr marL="182880" marT="91440" marB="9144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2DDD6">
                        <a:alpha val="45000"/>
                      </a:srgbClr>
                    </a:solidFill>
                  </a:tcPr>
                </a:tc>
                <a:tc hMerge="1">
                  <a:txBody>
                    <a:bodyPr/>
                    <a:lstStyle/>
                    <a:p>
                      <a:pPr marL="396875" marR="0" lvl="0" indent="-285750" algn="l" defTabSz="457200" rtl="0" eaLnBrk="0" fontAlgn="base" latinLnBrk="0" hangingPunct="0">
                        <a:lnSpc>
                          <a:spcPct val="100000"/>
                        </a:lnSpc>
                        <a:spcBef>
                          <a:spcPct val="30000"/>
                        </a:spcBef>
                        <a:spcAft>
                          <a:spcPct val="0"/>
                        </a:spcAft>
                        <a:buClr>
                          <a:srgbClr val="03283F"/>
                        </a:buClr>
                        <a:buSzPct val="100000"/>
                        <a:buFont typeface="Arial"/>
                        <a:buChar char="•"/>
                        <a:tabLst/>
                        <a:defRPr/>
                      </a:pPr>
                      <a:endParaRPr kumimoji="0" lang="en-US" altLang="ja-JP" sz="1500" b="0" i="0" u="none" strike="noStrike" cap="none" normalizeH="0" baseline="0" dirty="0">
                        <a:ln>
                          <a:noFill/>
                        </a:ln>
                        <a:solidFill>
                          <a:srgbClr val="03283F"/>
                        </a:solidFill>
                        <a:effectLst/>
                        <a:latin typeface="Calibri Regular" charset="0"/>
                        <a:ea typeface="ＭＳ Ｐゴシック" pitchFamily="34" charset="-128"/>
                        <a:cs typeface="Calibri Regular" charset="0"/>
                      </a:endParaRPr>
                    </a:p>
                  </a:txBody>
                  <a:tcPr marL="182880" marR="182880" marT="137160" marB="13716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3"/>
                  </a:ext>
                </a:extLst>
              </a:tr>
              <a:tr h="3009001">
                <a:tc>
                  <a:txBody>
                    <a:bodyPr/>
                    <a:lstStyle/>
                    <a:p>
                      <a:pPr marL="0" marR="0" lvl="0" indent="0" algn="l" defTabSz="457200" rtl="0" eaLnBrk="1" fontAlgn="ctr" latinLnBrk="0" hangingPunct="1">
                        <a:lnSpc>
                          <a:spcPct val="90000"/>
                        </a:lnSpc>
                        <a:spcBef>
                          <a:spcPct val="0"/>
                        </a:spcBef>
                        <a:spcAft>
                          <a:spcPct val="0"/>
                        </a:spcAft>
                        <a:buClrTx/>
                        <a:buSzTx/>
                        <a:buFontTx/>
                        <a:buNone/>
                        <a:tabLst/>
                      </a:pPr>
                      <a:endParaRPr kumimoji="0" lang="en-US" sz="1600" b="1" i="0" u="none" strike="noStrike" cap="none" normalizeH="0" baseline="0" dirty="0">
                        <a:ln>
                          <a:noFill/>
                        </a:ln>
                        <a:solidFill>
                          <a:srgbClr val="03283F"/>
                        </a:solidFill>
                        <a:effectLst/>
                        <a:latin typeface="Calibri Regular" charset="0"/>
                        <a:ea typeface="ＭＳ Ｐゴシック" pitchFamily="34" charset="-128"/>
                        <a:cs typeface="Calibri Regular" charset="0"/>
                      </a:endParaRPr>
                    </a:p>
                  </a:txBody>
                  <a:tcPr marL="182880" marT="91440" marB="9144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2DDD6">
                        <a:alpha val="45000"/>
                      </a:srgbClr>
                    </a:solidFill>
                  </a:tcPr>
                </a:tc>
                <a:tc>
                  <a:txBody>
                    <a:bodyPr/>
                    <a:lstStyle/>
                    <a:p>
                      <a:pPr marL="342900" indent="-342900" rtl="0" fontAlgn="base">
                        <a:buFont typeface="Arial" panose="020B0604020202020204" pitchFamily="34" charset="0"/>
                        <a:buChar char="•"/>
                      </a:pPr>
                      <a:r>
                        <a:rPr lang="en-US" sz="2800" b="0" i="0" u="none" strike="noStrike" kern="1200" dirty="0">
                          <a:solidFill>
                            <a:schemeClr val="tx1"/>
                          </a:solidFill>
                          <a:effectLst/>
                          <a:latin typeface="+mn-lt"/>
                          <a:ea typeface="+mn-ea"/>
                          <a:cs typeface="+mn-cs"/>
                        </a:rPr>
                        <a:t>EE targets for nonparticipants</a:t>
                      </a:r>
                    </a:p>
                    <a:p>
                      <a:pPr marL="342900" indent="-342900" rtl="0" fontAlgn="base">
                        <a:buFont typeface="Arial" panose="020B0604020202020204" pitchFamily="34" charset="0"/>
                        <a:buChar char="•"/>
                      </a:pPr>
                      <a:r>
                        <a:rPr lang="en-US" sz="2800" b="0" i="0" u="none" strike="noStrike" kern="1200" dirty="0">
                          <a:solidFill>
                            <a:schemeClr val="tx1"/>
                          </a:solidFill>
                          <a:effectLst/>
                          <a:latin typeface="+mn-lt"/>
                          <a:ea typeface="+mn-ea"/>
                          <a:cs typeface="+mn-cs"/>
                        </a:rPr>
                        <a:t>Revise EE guidelines to account for improved air quality, public health, and worker rights.</a:t>
                      </a:r>
                    </a:p>
                    <a:p>
                      <a:pPr marL="342900" indent="-342900" rtl="0" fontAlgn="base">
                        <a:buFont typeface="Arial" panose="020B0604020202020204" pitchFamily="34" charset="0"/>
                        <a:buChar char="•"/>
                      </a:pPr>
                      <a:r>
                        <a:rPr lang="en-US" sz="2800" b="0" i="0" u="none" strike="noStrike" kern="1200" dirty="0">
                          <a:solidFill>
                            <a:schemeClr val="tx1"/>
                          </a:solidFill>
                          <a:effectLst/>
                          <a:latin typeface="+mn-lt"/>
                          <a:ea typeface="+mn-ea"/>
                          <a:cs typeface="+mn-cs"/>
                        </a:rPr>
                        <a:t>Implement clean heating/cooling in EJ populations.</a:t>
                      </a:r>
                    </a:p>
                  </a:txBody>
                  <a:tcPr marL="182880" marR="182880" marT="137160" marB="137160" anchor="ctr" horzOverflow="overflow">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Title 2"/>
          <p:cNvSpPr>
            <a:spLocks noGrp="1"/>
          </p:cNvSpPr>
          <p:nvPr>
            <p:ph type="title"/>
          </p:nvPr>
        </p:nvSpPr>
        <p:spPr/>
        <p:txBody>
          <a:bodyPr/>
          <a:lstStyle/>
          <a:p>
            <a:r>
              <a:rPr lang="en-US" dirty="0"/>
              <a:t>CJWG Preliminary Policy Recommendations (8/7/20): Buildings</a:t>
            </a:r>
          </a:p>
        </p:txBody>
      </p:sp>
    </p:spTree>
    <p:extLst>
      <p:ext uri="{BB962C8B-B14F-4D97-AF65-F5344CB8AC3E}">
        <p14:creationId xmlns:p14="http://schemas.microsoft.com/office/powerpoint/2010/main" val="2839074061"/>
      </p:ext>
    </p:extLst>
  </p:cSld>
  <p:clrMapOvr>
    <a:masterClrMapping/>
  </p:clrMapOvr>
</p:sld>
</file>

<file path=ppt/theme/theme1.xml><?xml version="1.0" encoding="utf-8"?>
<a:theme xmlns:a="http://schemas.openxmlformats.org/drawingml/2006/main" name="hcwh Simple Covers">
  <a:themeElements>
    <a:clrScheme name="Custom 5">
      <a:dk1>
        <a:srgbClr val="03283F"/>
      </a:dk1>
      <a:lt1>
        <a:srgbClr val="DBD5D1"/>
      </a:lt1>
      <a:dk2>
        <a:srgbClr val="004979"/>
      </a:dk2>
      <a:lt2>
        <a:srgbClr val="B6D6CC"/>
      </a:lt2>
      <a:accent1>
        <a:srgbClr val="F15F34"/>
      </a:accent1>
      <a:accent2>
        <a:srgbClr val="F37A62"/>
      </a:accent2>
      <a:accent3>
        <a:srgbClr val="EDBF37"/>
      </a:accent3>
      <a:accent4>
        <a:srgbClr val="3EBB80"/>
      </a:accent4>
      <a:accent5>
        <a:srgbClr val="007EA6"/>
      </a:accent5>
      <a:accent6>
        <a:srgbClr val="004979"/>
      </a:accent6>
      <a:hlink>
        <a:srgbClr val="18926E"/>
      </a:hlink>
      <a:folHlink>
        <a:srgbClr val="F05F35"/>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71255C5-C23F-4740-A2EE-945C5BC53D30}" vid="{026E8A97-918D-E245-B051-CCE0C2C2966D}"/>
    </a:ext>
  </a:extLst>
</a:theme>
</file>

<file path=ppt/theme/theme2.xml><?xml version="1.0" encoding="utf-8"?>
<a:theme xmlns:a="http://schemas.openxmlformats.org/drawingml/2006/main" name="1_hcwh Cover Options">
  <a:themeElements>
    <a:clrScheme name="Custom 2">
      <a:dk1>
        <a:srgbClr val="000000"/>
      </a:dk1>
      <a:lt1>
        <a:srgbClr val="FFFFFF"/>
      </a:lt1>
      <a:dk2>
        <a:srgbClr val="0E4A81"/>
      </a:dk2>
      <a:lt2>
        <a:srgbClr val="E7E6E6"/>
      </a:lt2>
      <a:accent1>
        <a:srgbClr val="E84538"/>
      </a:accent1>
      <a:accent2>
        <a:srgbClr val="F37A62"/>
      </a:accent2>
      <a:accent3>
        <a:srgbClr val="EDBF37"/>
      </a:accent3>
      <a:accent4>
        <a:srgbClr val="3EBB80"/>
      </a:accent4>
      <a:accent5>
        <a:srgbClr val="007EA6"/>
      </a:accent5>
      <a:accent6>
        <a:srgbClr val="004979"/>
      </a:accent6>
      <a:hlink>
        <a:srgbClr val="18926E"/>
      </a:hlink>
      <a:folHlink>
        <a:srgbClr val="F05F35"/>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71255C5-C23F-4740-A2EE-945C5BC53D30}" vid="{026E8A97-918D-E245-B051-CCE0C2C2966D}"/>
    </a:ext>
  </a:extLst>
</a:theme>
</file>

<file path=ppt/theme/theme3.xml><?xml version="1.0" encoding="utf-8"?>
<a:theme xmlns:a="http://schemas.openxmlformats.org/drawingml/2006/main" name="hcwh Content pages">
  <a:themeElements>
    <a:clrScheme name="Custom 6">
      <a:dk1>
        <a:srgbClr val="000000"/>
      </a:dk1>
      <a:lt1>
        <a:srgbClr val="FFFFFF"/>
      </a:lt1>
      <a:dk2>
        <a:srgbClr val="0E4A81"/>
      </a:dk2>
      <a:lt2>
        <a:srgbClr val="E7E6E6"/>
      </a:lt2>
      <a:accent1>
        <a:srgbClr val="FF4C1D"/>
      </a:accent1>
      <a:accent2>
        <a:srgbClr val="F15845"/>
      </a:accent2>
      <a:accent3>
        <a:srgbClr val="EEBF38"/>
      </a:accent3>
      <a:accent4>
        <a:srgbClr val="00A556"/>
      </a:accent4>
      <a:accent5>
        <a:srgbClr val="007EA7"/>
      </a:accent5>
      <a:accent6>
        <a:srgbClr val="1A936F"/>
      </a:accent6>
      <a:hlink>
        <a:srgbClr val="FF4C1D"/>
      </a:hlink>
      <a:folHlink>
        <a:srgbClr val="F05F3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71255C5-C23F-4740-A2EE-945C5BC53D30}" vid="{026E8A97-918D-E245-B051-CCE0C2C2966D}"/>
    </a:ext>
  </a:extLst>
</a:theme>
</file>

<file path=ppt/theme/theme4.xml><?xml version="1.0" encoding="utf-8"?>
<a:theme xmlns:a="http://schemas.openxmlformats.org/drawingml/2006/main" name="Interstitials/Section Slides w/ logo">
  <a:themeElements>
    <a:clrScheme name="Custom 2">
      <a:dk1>
        <a:srgbClr val="000000"/>
      </a:dk1>
      <a:lt1>
        <a:srgbClr val="FFFFFF"/>
      </a:lt1>
      <a:dk2>
        <a:srgbClr val="0E4A81"/>
      </a:dk2>
      <a:lt2>
        <a:srgbClr val="E7E6E6"/>
      </a:lt2>
      <a:accent1>
        <a:srgbClr val="E84538"/>
      </a:accent1>
      <a:accent2>
        <a:srgbClr val="F37A62"/>
      </a:accent2>
      <a:accent3>
        <a:srgbClr val="EDBF37"/>
      </a:accent3>
      <a:accent4>
        <a:srgbClr val="3EBB80"/>
      </a:accent4>
      <a:accent5>
        <a:srgbClr val="007EA6"/>
      </a:accent5>
      <a:accent6>
        <a:srgbClr val="004979"/>
      </a:accent6>
      <a:hlink>
        <a:srgbClr val="18926E"/>
      </a:hlink>
      <a:folHlink>
        <a:srgbClr val="F05F35"/>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71255C5-C23F-4740-A2EE-945C5BC53D30}" vid="{B2A07EC6-7F9C-044F-9C6A-BABFFD608307}"/>
    </a:ext>
  </a:extLst>
</a:theme>
</file>

<file path=ppt/theme/theme5.xml><?xml version="1.0" encoding="utf-8"?>
<a:theme xmlns:a="http://schemas.openxmlformats.org/drawingml/2006/main" name="Interstitials/Section Slides no logo">
  <a:themeElements>
    <a:clrScheme name="Custom 2">
      <a:dk1>
        <a:srgbClr val="000000"/>
      </a:dk1>
      <a:lt1>
        <a:srgbClr val="FFFFFF"/>
      </a:lt1>
      <a:dk2>
        <a:srgbClr val="0E4A81"/>
      </a:dk2>
      <a:lt2>
        <a:srgbClr val="E7E6E6"/>
      </a:lt2>
      <a:accent1>
        <a:srgbClr val="E84538"/>
      </a:accent1>
      <a:accent2>
        <a:srgbClr val="F37A62"/>
      </a:accent2>
      <a:accent3>
        <a:srgbClr val="EDBF37"/>
      </a:accent3>
      <a:accent4>
        <a:srgbClr val="3EBB80"/>
      </a:accent4>
      <a:accent5>
        <a:srgbClr val="007EA6"/>
      </a:accent5>
      <a:accent6>
        <a:srgbClr val="004979"/>
      </a:accent6>
      <a:hlink>
        <a:srgbClr val="18926E"/>
      </a:hlink>
      <a:folHlink>
        <a:srgbClr val="F05F35"/>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71255C5-C23F-4740-A2EE-945C5BC53D30}" vid="{B2A07EC6-7F9C-044F-9C6A-BABFFD608307}"/>
    </a:ext>
  </a:extLst>
</a:theme>
</file>

<file path=ppt/theme/theme6.xml><?xml version="1.0" encoding="utf-8"?>
<a:theme xmlns:a="http://schemas.openxmlformats.org/drawingml/2006/main" name="2_hcwh Cover Options">
  <a:themeElements>
    <a:clrScheme name="Custom 3">
      <a:dk1>
        <a:srgbClr val="000000"/>
      </a:dk1>
      <a:lt1>
        <a:srgbClr val="FFFFFF"/>
      </a:lt1>
      <a:dk2>
        <a:srgbClr val="0E4A81"/>
      </a:dk2>
      <a:lt2>
        <a:srgbClr val="E7E6E6"/>
      </a:lt2>
      <a:accent1>
        <a:srgbClr val="E84538"/>
      </a:accent1>
      <a:accent2>
        <a:srgbClr val="F37A62"/>
      </a:accent2>
      <a:accent3>
        <a:srgbClr val="EDBF37"/>
      </a:accent3>
      <a:accent4>
        <a:srgbClr val="3EBB80"/>
      </a:accent4>
      <a:accent5>
        <a:srgbClr val="007EA6"/>
      </a:accent5>
      <a:accent6>
        <a:srgbClr val="004979"/>
      </a:accent6>
      <a:hlink>
        <a:srgbClr val="07253E"/>
      </a:hlink>
      <a:folHlink>
        <a:srgbClr val="0725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HCWH</Template>
  <TotalTime>934</TotalTime>
  <Words>2400</Words>
  <Application>Microsoft Macintosh PowerPoint</Application>
  <PresentationFormat>Widescreen</PresentationFormat>
  <Paragraphs>201</Paragraphs>
  <Slides>19</Slides>
  <Notes>18</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19</vt:i4>
      </vt:variant>
    </vt:vector>
  </HeadingPairs>
  <TitlesOfParts>
    <vt:vector size="35" baseType="lpstr">
      <vt:lpstr>Arial</vt:lpstr>
      <vt:lpstr>Avenir</vt:lpstr>
      <vt:lpstr>Calibri</vt:lpstr>
      <vt:lpstr>Calibri Regular</vt:lpstr>
      <vt:lpstr>Helvetica</vt:lpstr>
      <vt:lpstr>Helvetica Neue</vt:lpstr>
      <vt:lpstr>Helvetica Neue Condensed Black</vt:lpstr>
      <vt:lpstr>Montserrat</vt:lpstr>
      <vt:lpstr>Texta</vt:lpstr>
      <vt:lpstr>hcwh Simple Covers</vt:lpstr>
      <vt:lpstr>1_hcwh Cover Options</vt:lpstr>
      <vt:lpstr>hcwh Content pages</vt:lpstr>
      <vt:lpstr>Interstitials/Section Slides w/ logo</vt:lpstr>
      <vt:lpstr>Interstitials/Section Slides no logo</vt:lpstr>
      <vt:lpstr>2_hcwh Cover Options</vt:lpstr>
      <vt:lpstr>Office Theme</vt:lpstr>
      <vt:lpstr>PowerPoint Presentation</vt:lpstr>
      <vt:lpstr>PowerPoint Presentation</vt:lpstr>
      <vt:lpstr>PowerPoint Presentation</vt:lpstr>
      <vt:lpstr>PowerPoint Presentation</vt:lpstr>
      <vt:lpstr>PowerPoint Presentation</vt:lpstr>
      <vt:lpstr>GWSA IAC Climate Justice Working Group</vt:lpstr>
      <vt:lpstr>An Equitable &amp; Just Pathway to Net Zero Emissions  Goals/Themes from the CJWG Preliminary Recommendations to Improve the Master Policy List to Address Climate Justice (Aug. 7, 2020) </vt:lpstr>
      <vt:lpstr>Summary of CJWG Preliminary Recommendations to Improve IAC Master Policy List  </vt:lpstr>
      <vt:lpstr>CJWG Preliminary Policy Recommendations (8/7/20): Buildings</vt:lpstr>
      <vt:lpstr>CJWG Preliminary Recommendations (8/7/20): Buildings</vt:lpstr>
      <vt:lpstr>CJWG Preliminary Policy Recommendations (8/7/20): Buildings</vt:lpstr>
      <vt:lpstr>Example: Residential Energy Efficiency</vt:lpstr>
      <vt:lpstr>PowerPoint Presentation</vt:lpstr>
      <vt:lpstr>Congressional reports on the need for climate action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Template</dc:title>
  <dc:creator>Renessa Ciampa</dc:creator>
  <cp:lastModifiedBy>Susan Rivo</cp:lastModifiedBy>
  <cp:revision>121</cp:revision>
  <cp:lastPrinted>2017-02-22T15:55:20Z</cp:lastPrinted>
  <dcterms:created xsi:type="dcterms:W3CDTF">2018-04-08T21:30:15Z</dcterms:created>
  <dcterms:modified xsi:type="dcterms:W3CDTF">2020-09-24T21:33:41Z</dcterms:modified>
</cp:coreProperties>
</file>